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handoutMasterIdLst>
    <p:handoutMasterId r:id="rId20"/>
  </p:handoutMasterIdLst>
  <p:sldIdLst>
    <p:sldId id="263" r:id="rId2"/>
    <p:sldId id="287" r:id="rId3"/>
    <p:sldId id="285" r:id="rId4"/>
    <p:sldId id="289" r:id="rId5"/>
    <p:sldId id="290" r:id="rId6"/>
    <p:sldId id="273" r:id="rId7"/>
    <p:sldId id="274" r:id="rId8"/>
    <p:sldId id="291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93" r:id="rId17"/>
    <p:sldId id="266" r:id="rId18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5F5F5F"/>
    <a:srgbClr val="000066"/>
    <a:srgbClr val="000099"/>
    <a:srgbClr val="808080"/>
    <a:srgbClr val="777777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65" d="100"/>
          <a:sy n="65" d="100"/>
        </p:scale>
        <p:origin x="-2880" y="-1008"/>
      </p:cViewPr>
      <p:guideLst>
        <p:guide orient="horz" pos="4247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930" y="-7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bisworld.com.au/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bisworld.com.a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D8D1A5-1F34-450D-A36E-C6BDEB0779BC}" type="doc">
      <dgm:prSet loTypeId="urn:microsoft.com/office/officeart/2005/8/layout/list1" loCatId="list" qsTypeId="urn:microsoft.com/office/officeart/2005/8/quickstyle/simple1" qsCatId="simple" csTypeId="urn:microsoft.com/office/officeart/2005/8/colors/accent1_3" csCatId="accent1" phldr="1"/>
      <dgm:spPr/>
    </dgm:pt>
    <dgm:pt modelId="{1D7799DB-09EF-4D53-AAD1-5BC8CF6694C6}">
      <dgm:prSet phldrT="[Text]" custT="1"/>
      <dgm:spPr/>
      <dgm:t>
        <a:bodyPr/>
        <a:lstStyle/>
        <a:p>
          <a:pPr algn="ctr"/>
          <a:r>
            <a:rPr lang="en-AU" sz="1800" dirty="0" smtClean="0"/>
            <a:t>Nature of your business – your idea</a:t>
          </a:r>
          <a:endParaRPr lang="en-AU" sz="1800" dirty="0"/>
        </a:p>
      </dgm:t>
    </dgm:pt>
    <dgm:pt modelId="{867D3EBB-2BC7-4A06-894C-BACCA43D057C}" type="parTrans" cxnId="{9002B325-BD8A-44F0-81E7-1582DC7B5239}">
      <dgm:prSet/>
      <dgm:spPr/>
      <dgm:t>
        <a:bodyPr/>
        <a:lstStyle/>
        <a:p>
          <a:endParaRPr lang="en-AU" sz="1800"/>
        </a:p>
      </dgm:t>
    </dgm:pt>
    <dgm:pt modelId="{D368B264-C1A4-4FB6-8B68-E752CD919523}" type="sibTrans" cxnId="{9002B325-BD8A-44F0-81E7-1582DC7B5239}">
      <dgm:prSet/>
      <dgm:spPr/>
      <dgm:t>
        <a:bodyPr/>
        <a:lstStyle/>
        <a:p>
          <a:endParaRPr lang="en-AU" sz="1800"/>
        </a:p>
      </dgm:t>
    </dgm:pt>
    <dgm:pt modelId="{6BE35D1A-E006-401D-8055-53AE75500AE7}">
      <dgm:prSet custT="1"/>
      <dgm:spPr/>
      <dgm:t>
        <a:bodyPr/>
        <a:lstStyle/>
        <a:p>
          <a:pPr algn="ctr"/>
          <a:r>
            <a:rPr lang="en-AU" sz="1800" dirty="0" smtClean="0"/>
            <a:t>Why your idea is a good one - potential</a:t>
          </a:r>
          <a:endParaRPr lang="en-AU" sz="1800" dirty="0"/>
        </a:p>
      </dgm:t>
    </dgm:pt>
    <dgm:pt modelId="{E41717CB-F438-4B7F-BAAC-09BD317FC609}" type="parTrans" cxnId="{77FEECE7-1F63-4985-A52A-3BE3FC096E23}">
      <dgm:prSet/>
      <dgm:spPr/>
      <dgm:t>
        <a:bodyPr/>
        <a:lstStyle/>
        <a:p>
          <a:endParaRPr lang="en-AU" sz="1800"/>
        </a:p>
      </dgm:t>
    </dgm:pt>
    <dgm:pt modelId="{0E212940-E34B-46BD-B477-6C383B08D288}" type="sibTrans" cxnId="{77FEECE7-1F63-4985-A52A-3BE3FC096E23}">
      <dgm:prSet/>
      <dgm:spPr/>
      <dgm:t>
        <a:bodyPr/>
        <a:lstStyle/>
        <a:p>
          <a:endParaRPr lang="en-AU" sz="1800"/>
        </a:p>
      </dgm:t>
    </dgm:pt>
    <dgm:pt modelId="{0D493689-402B-4AD3-A165-4D502B5ADF9A}">
      <dgm:prSet custT="1"/>
      <dgm:spPr/>
      <dgm:t>
        <a:bodyPr/>
        <a:lstStyle/>
        <a:p>
          <a:pPr algn="ctr"/>
          <a:r>
            <a:rPr lang="en-AU" sz="1800" smtClean="0"/>
            <a:t>Trading name and structure</a:t>
          </a:r>
          <a:endParaRPr lang="en-AU" sz="1800" dirty="0"/>
        </a:p>
      </dgm:t>
    </dgm:pt>
    <dgm:pt modelId="{3E121691-EA5B-43A5-BA00-DCF9343CB5F0}" type="parTrans" cxnId="{B35FA125-9281-4B7A-B0FA-DE92BF93F646}">
      <dgm:prSet/>
      <dgm:spPr/>
      <dgm:t>
        <a:bodyPr/>
        <a:lstStyle/>
        <a:p>
          <a:endParaRPr lang="en-AU" sz="1800"/>
        </a:p>
      </dgm:t>
    </dgm:pt>
    <dgm:pt modelId="{15F28485-E9A5-4246-A3D6-64A1E0EFEA8D}" type="sibTrans" cxnId="{B35FA125-9281-4B7A-B0FA-DE92BF93F646}">
      <dgm:prSet/>
      <dgm:spPr/>
      <dgm:t>
        <a:bodyPr/>
        <a:lstStyle/>
        <a:p>
          <a:endParaRPr lang="en-AU" sz="1800"/>
        </a:p>
      </dgm:t>
    </dgm:pt>
    <dgm:pt modelId="{D8134236-7805-42CE-8ED0-F63417B26669}">
      <dgm:prSet custT="1"/>
      <dgm:spPr/>
      <dgm:t>
        <a:bodyPr/>
        <a:lstStyle/>
        <a:p>
          <a:pPr algn="ctr"/>
          <a:r>
            <a:rPr lang="en-AU" sz="1800" smtClean="0"/>
            <a:t>Business premises information</a:t>
          </a:r>
          <a:endParaRPr lang="en-AU" sz="1800" dirty="0"/>
        </a:p>
      </dgm:t>
    </dgm:pt>
    <dgm:pt modelId="{25CBC809-68A0-430A-9B7D-63087ACC4B55}" type="parTrans" cxnId="{85FA70E9-E258-4EF7-A87C-FB9CA218F77A}">
      <dgm:prSet/>
      <dgm:spPr/>
      <dgm:t>
        <a:bodyPr/>
        <a:lstStyle/>
        <a:p>
          <a:endParaRPr lang="en-AU" sz="1800"/>
        </a:p>
      </dgm:t>
    </dgm:pt>
    <dgm:pt modelId="{BD88630C-5DAE-4924-BC69-4F4D87E91340}" type="sibTrans" cxnId="{85FA70E9-E258-4EF7-A87C-FB9CA218F77A}">
      <dgm:prSet/>
      <dgm:spPr/>
      <dgm:t>
        <a:bodyPr/>
        <a:lstStyle/>
        <a:p>
          <a:endParaRPr lang="en-AU" sz="1800"/>
        </a:p>
      </dgm:t>
    </dgm:pt>
    <dgm:pt modelId="{293740AC-500A-4B97-A655-1E48943B5E3C}">
      <dgm:prSet custT="1"/>
      <dgm:spPr/>
      <dgm:t>
        <a:bodyPr/>
        <a:lstStyle/>
        <a:p>
          <a:pPr algn="ctr"/>
          <a:r>
            <a:rPr lang="en-AU" sz="1800" smtClean="0"/>
            <a:t>Proposed date of commencement </a:t>
          </a:r>
          <a:endParaRPr lang="en-AU" sz="1800" dirty="0"/>
        </a:p>
      </dgm:t>
    </dgm:pt>
    <dgm:pt modelId="{FB18CD26-3DA6-4D55-B0C8-2022A113EB91}" type="parTrans" cxnId="{5CAA6C6E-411E-4B37-A29C-32810E3C3E64}">
      <dgm:prSet/>
      <dgm:spPr/>
      <dgm:t>
        <a:bodyPr/>
        <a:lstStyle/>
        <a:p>
          <a:endParaRPr lang="en-AU" sz="1800"/>
        </a:p>
      </dgm:t>
    </dgm:pt>
    <dgm:pt modelId="{1FA75389-A50C-4776-9D33-7B09A221EBD9}" type="sibTrans" cxnId="{5CAA6C6E-411E-4B37-A29C-32810E3C3E64}">
      <dgm:prSet/>
      <dgm:spPr/>
      <dgm:t>
        <a:bodyPr/>
        <a:lstStyle/>
        <a:p>
          <a:endParaRPr lang="en-AU" sz="1800"/>
        </a:p>
      </dgm:t>
    </dgm:pt>
    <dgm:pt modelId="{50CB3F15-2706-477F-B650-C0998B2AC54A}" type="pres">
      <dgm:prSet presAssocID="{92D8D1A5-1F34-450D-A36E-C6BDEB0779BC}" presName="linear" presStyleCnt="0">
        <dgm:presLayoutVars>
          <dgm:dir/>
          <dgm:animLvl val="lvl"/>
          <dgm:resizeHandles val="exact"/>
        </dgm:presLayoutVars>
      </dgm:prSet>
      <dgm:spPr/>
    </dgm:pt>
    <dgm:pt modelId="{E0D24D87-2BA2-4233-A87E-BF3974EA9F81}" type="pres">
      <dgm:prSet presAssocID="{1D7799DB-09EF-4D53-AAD1-5BC8CF6694C6}" presName="parentLin" presStyleCnt="0"/>
      <dgm:spPr/>
    </dgm:pt>
    <dgm:pt modelId="{A8320535-4D9D-4378-BE61-39B003C2209D}" type="pres">
      <dgm:prSet presAssocID="{1D7799DB-09EF-4D53-AAD1-5BC8CF6694C6}" presName="parentLeftMargin" presStyleLbl="node1" presStyleIdx="0" presStyleCnt="5"/>
      <dgm:spPr/>
      <dgm:t>
        <a:bodyPr/>
        <a:lstStyle/>
        <a:p>
          <a:endParaRPr lang="en-AU"/>
        </a:p>
      </dgm:t>
    </dgm:pt>
    <dgm:pt modelId="{4ACF068B-8162-4A09-BEDF-4BA1B8899082}" type="pres">
      <dgm:prSet presAssocID="{1D7799DB-09EF-4D53-AAD1-5BC8CF6694C6}" presName="parentText" presStyleLbl="node1" presStyleIdx="0" presStyleCnt="5" custLinFactX="6404" custLinFactNeighborX="100000" custLinFactNeighborY="33499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C8912F6-854A-4EBF-9C24-EDE17B4C2564}" type="pres">
      <dgm:prSet presAssocID="{1D7799DB-09EF-4D53-AAD1-5BC8CF6694C6}" presName="negativeSpace" presStyleCnt="0"/>
      <dgm:spPr/>
    </dgm:pt>
    <dgm:pt modelId="{F0923593-6347-462D-9E2F-F51BDB655790}" type="pres">
      <dgm:prSet presAssocID="{1D7799DB-09EF-4D53-AAD1-5BC8CF6694C6}" presName="childText" presStyleLbl="conFgAcc1" presStyleIdx="0" presStyleCnt="5">
        <dgm:presLayoutVars>
          <dgm:bulletEnabled val="1"/>
        </dgm:presLayoutVars>
      </dgm:prSet>
      <dgm:spPr/>
    </dgm:pt>
    <dgm:pt modelId="{E1D715C8-22CA-4677-BCC4-A5EA16298F67}" type="pres">
      <dgm:prSet presAssocID="{D368B264-C1A4-4FB6-8B68-E752CD919523}" presName="spaceBetweenRectangles" presStyleCnt="0"/>
      <dgm:spPr/>
    </dgm:pt>
    <dgm:pt modelId="{57DBB9A1-A9D4-4F00-80E2-7B7506E70681}" type="pres">
      <dgm:prSet presAssocID="{6BE35D1A-E006-401D-8055-53AE75500AE7}" presName="parentLin" presStyleCnt="0"/>
      <dgm:spPr/>
    </dgm:pt>
    <dgm:pt modelId="{91DD016D-6D38-4EF0-A57A-A32028EE104E}" type="pres">
      <dgm:prSet presAssocID="{6BE35D1A-E006-401D-8055-53AE75500AE7}" presName="parentLeftMargin" presStyleLbl="node1" presStyleIdx="0" presStyleCnt="5"/>
      <dgm:spPr/>
      <dgm:t>
        <a:bodyPr/>
        <a:lstStyle/>
        <a:p>
          <a:endParaRPr lang="en-AU"/>
        </a:p>
      </dgm:t>
    </dgm:pt>
    <dgm:pt modelId="{855B91EE-A3B9-4D68-9083-F5A0808D2715}" type="pres">
      <dgm:prSet presAssocID="{6BE35D1A-E006-401D-8055-53AE75500AE7}" presName="parentText" presStyleLbl="node1" presStyleIdx="1" presStyleCnt="5" custScaleX="101070" custScaleY="101631" custLinFactX="5894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F165BB7-0353-40AB-AEA5-D9C67E29F06E}" type="pres">
      <dgm:prSet presAssocID="{6BE35D1A-E006-401D-8055-53AE75500AE7}" presName="negativeSpace" presStyleCnt="0"/>
      <dgm:spPr/>
    </dgm:pt>
    <dgm:pt modelId="{6596BDAC-E3CF-4822-9F24-03BBD25D0774}" type="pres">
      <dgm:prSet presAssocID="{6BE35D1A-E006-401D-8055-53AE75500AE7}" presName="childText" presStyleLbl="conFgAcc1" presStyleIdx="1" presStyleCnt="5">
        <dgm:presLayoutVars>
          <dgm:bulletEnabled val="1"/>
        </dgm:presLayoutVars>
      </dgm:prSet>
      <dgm:spPr/>
    </dgm:pt>
    <dgm:pt modelId="{583FE13F-EA7F-4D89-8593-98CF3DCFD770}" type="pres">
      <dgm:prSet presAssocID="{0E212940-E34B-46BD-B477-6C383B08D288}" presName="spaceBetweenRectangles" presStyleCnt="0"/>
      <dgm:spPr/>
    </dgm:pt>
    <dgm:pt modelId="{E0A8DFD4-E32A-427D-8968-163719BF937B}" type="pres">
      <dgm:prSet presAssocID="{0D493689-402B-4AD3-A165-4D502B5ADF9A}" presName="parentLin" presStyleCnt="0"/>
      <dgm:spPr/>
    </dgm:pt>
    <dgm:pt modelId="{399C4EE2-A2B1-494C-BC37-1430D09FDE14}" type="pres">
      <dgm:prSet presAssocID="{0D493689-402B-4AD3-A165-4D502B5ADF9A}" presName="parentLeftMargin" presStyleLbl="node1" presStyleIdx="1" presStyleCnt="5"/>
      <dgm:spPr/>
      <dgm:t>
        <a:bodyPr/>
        <a:lstStyle/>
        <a:p>
          <a:endParaRPr lang="en-AU"/>
        </a:p>
      </dgm:t>
    </dgm:pt>
    <dgm:pt modelId="{51DF0417-768A-403C-B237-A0BC0D5686F7}" type="pres">
      <dgm:prSet presAssocID="{0D493689-402B-4AD3-A165-4D502B5ADF9A}" presName="parentText" presStyleLbl="node1" presStyleIdx="2" presStyleCnt="5" custLinFactX="5894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DFB19BB-9E91-48F1-B201-0BF0ABD40D7F}" type="pres">
      <dgm:prSet presAssocID="{0D493689-402B-4AD3-A165-4D502B5ADF9A}" presName="negativeSpace" presStyleCnt="0"/>
      <dgm:spPr/>
    </dgm:pt>
    <dgm:pt modelId="{98B0D26D-A5A2-4BBA-BBD5-DF0AB41D109B}" type="pres">
      <dgm:prSet presAssocID="{0D493689-402B-4AD3-A165-4D502B5ADF9A}" presName="childText" presStyleLbl="conFgAcc1" presStyleIdx="2" presStyleCnt="5">
        <dgm:presLayoutVars>
          <dgm:bulletEnabled val="1"/>
        </dgm:presLayoutVars>
      </dgm:prSet>
      <dgm:spPr/>
    </dgm:pt>
    <dgm:pt modelId="{76180F0A-A488-48AA-8542-B1EB73AF10B3}" type="pres">
      <dgm:prSet presAssocID="{15F28485-E9A5-4246-A3D6-64A1E0EFEA8D}" presName="spaceBetweenRectangles" presStyleCnt="0"/>
      <dgm:spPr/>
    </dgm:pt>
    <dgm:pt modelId="{6544E51D-5DFD-43C7-BE6C-B02E57A88061}" type="pres">
      <dgm:prSet presAssocID="{D8134236-7805-42CE-8ED0-F63417B26669}" presName="parentLin" presStyleCnt="0"/>
      <dgm:spPr/>
    </dgm:pt>
    <dgm:pt modelId="{6B4FB7F8-1F35-4446-831B-A3F67035BEDC}" type="pres">
      <dgm:prSet presAssocID="{D8134236-7805-42CE-8ED0-F63417B26669}" presName="parentLeftMargin" presStyleLbl="node1" presStyleIdx="2" presStyleCnt="5"/>
      <dgm:spPr/>
      <dgm:t>
        <a:bodyPr/>
        <a:lstStyle/>
        <a:p>
          <a:endParaRPr lang="en-AU"/>
        </a:p>
      </dgm:t>
    </dgm:pt>
    <dgm:pt modelId="{15D21C58-37A2-4E22-9CEF-B310987355E3}" type="pres">
      <dgm:prSet presAssocID="{D8134236-7805-42CE-8ED0-F63417B26669}" presName="parentText" presStyleLbl="node1" presStyleIdx="3" presStyleCnt="5" custLinFactX="5894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A42A1FB-C2C5-4FFC-9C5C-CB72CD066F78}" type="pres">
      <dgm:prSet presAssocID="{D8134236-7805-42CE-8ED0-F63417B26669}" presName="negativeSpace" presStyleCnt="0"/>
      <dgm:spPr/>
    </dgm:pt>
    <dgm:pt modelId="{ADF21648-3140-4F2E-8EF1-F0AC3831DAEA}" type="pres">
      <dgm:prSet presAssocID="{D8134236-7805-42CE-8ED0-F63417B26669}" presName="childText" presStyleLbl="conFgAcc1" presStyleIdx="3" presStyleCnt="5">
        <dgm:presLayoutVars>
          <dgm:bulletEnabled val="1"/>
        </dgm:presLayoutVars>
      </dgm:prSet>
      <dgm:spPr/>
    </dgm:pt>
    <dgm:pt modelId="{07818CC1-FB84-42FC-BF40-59B2EA0BD61C}" type="pres">
      <dgm:prSet presAssocID="{BD88630C-5DAE-4924-BC69-4F4D87E91340}" presName="spaceBetweenRectangles" presStyleCnt="0"/>
      <dgm:spPr/>
    </dgm:pt>
    <dgm:pt modelId="{46FB9910-1EB1-4695-BA57-DB198D0A95D7}" type="pres">
      <dgm:prSet presAssocID="{293740AC-500A-4B97-A655-1E48943B5E3C}" presName="parentLin" presStyleCnt="0"/>
      <dgm:spPr/>
    </dgm:pt>
    <dgm:pt modelId="{3C45E6FB-5976-49C2-8A7C-73DC933A9AB9}" type="pres">
      <dgm:prSet presAssocID="{293740AC-500A-4B97-A655-1E48943B5E3C}" presName="parentLeftMargin" presStyleLbl="node1" presStyleIdx="3" presStyleCnt="5"/>
      <dgm:spPr/>
      <dgm:t>
        <a:bodyPr/>
        <a:lstStyle/>
        <a:p>
          <a:endParaRPr lang="en-AU"/>
        </a:p>
      </dgm:t>
    </dgm:pt>
    <dgm:pt modelId="{EF10B5BF-FE61-4EAE-A9DA-42131699D4DB}" type="pres">
      <dgm:prSet presAssocID="{293740AC-500A-4B97-A655-1E48943B5E3C}" presName="parentText" presStyleLbl="node1" presStyleIdx="4" presStyleCnt="5" custLinFactX="5894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6108DBE-4DB9-4575-9479-E98C0BDEFE14}" type="pres">
      <dgm:prSet presAssocID="{293740AC-500A-4B97-A655-1E48943B5E3C}" presName="negativeSpace" presStyleCnt="0"/>
      <dgm:spPr/>
    </dgm:pt>
    <dgm:pt modelId="{FE686B4F-B400-4AC1-8481-E4976F0EA597}" type="pres">
      <dgm:prSet presAssocID="{293740AC-500A-4B97-A655-1E48943B5E3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06913FB-BF8F-48BA-9B03-353C3609B98C}" type="presOf" srcId="{6BE35D1A-E006-401D-8055-53AE75500AE7}" destId="{855B91EE-A3B9-4D68-9083-F5A0808D2715}" srcOrd="1" destOrd="0" presId="urn:microsoft.com/office/officeart/2005/8/layout/list1"/>
    <dgm:cxn modelId="{77FEECE7-1F63-4985-A52A-3BE3FC096E23}" srcId="{92D8D1A5-1F34-450D-A36E-C6BDEB0779BC}" destId="{6BE35D1A-E006-401D-8055-53AE75500AE7}" srcOrd="1" destOrd="0" parTransId="{E41717CB-F438-4B7F-BAAC-09BD317FC609}" sibTransId="{0E212940-E34B-46BD-B477-6C383B08D288}"/>
    <dgm:cxn modelId="{D62F737A-C908-47F6-BBC3-A2EF156AE9CD}" type="presOf" srcId="{6BE35D1A-E006-401D-8055-53AE75500AE7}" destId="{91DD016D-6D38-4EF0-A57A-A32028EE104E}" srcOrd="0" destOrd="0" presId="urn:microsoft.com/office/officeart/2005/8/layout/list1"/>
    <dgm:cxn modelId="{1769B01D-BDC9-498E-88C3-30A0E894E128}" type="presOf" srcId="{92D8D1A5-1F34-450D-A36E-C6BDEB0779BC}" destId="{50CB3F15-2706-477F-B650-C0998B2AC54A}" srcOrd="0" destOrd="0" presId="urn:microsoft.com/office/officeart/2005/8/layout/list1"/>
    <dgm:cxn modelId="{B35FA125-9281-4B7A-B0FA-DE92BF93F646}" srcId="{92D8D1A5-1F34-450D-A36E-C6BDEB0779BC}" destId="{0D493689-402B-4AD3-A165-4D502B5ADF9A}" srcOrd="2" destOrd="0" parTransId="{3E121691-EA5B-43A5-BA00-DCF9343CB5F0}" sibTransId="{15F28485-E9A5-4246-A3D6-64A1E0EFEA8D}"/>
    <dgm:cxn modelId="{5CAA6C6E-411E-4B37-A29C-32810E3C3E64}" srcId="{92D8D1A5-1F34-450D-A36E-C6BDEB0779BC}" destId="{293740AC-500A-4B97-A655-1E48943B5E3C}" srcOrd="4" destOrd="0" parTransId="{FB18CD26-3DA6-4D55-B0C8-2022A113EB91}" sibTransId="{1FA75389-A50C-4776-9D33-7B09A221EBD9}"/>
    <dgm:cxn modelId="{85FA70E9-E258-4EF7-A87C-FB9CA218F77A}" srcId="{92D8D1A5-1F34-450D-A36E-C6BDEB0779BC}" destId="{D8134236-7805-42CE-8ED0-F63417B26669}" srcOrd="3" destOrd="0" parTransId="{25CBC809-68A0-430A-9B7D-63087ACC4B55}" sibTransId="{BD88630C-5DAE-4924-BC69-4F4D87E91340}"/>
    <dgm:cxn modelId="{C8F31052-05B8-460F-8EAD-AA9C00E46F3B}" type="presOf" srcId="{0D493689-402B-4AD3-A165-4D502B5ADF9A}" destId="{51DF0417-768A-403C-B237-A0BC0D5686F7}" srcOrd="1" destOrd="0" presId="urn:microsoft.com/office/officeart/2005/8/layout/list1"/>
    <dgm:cxn modelId="{F50F4619-681F-495E-9BC0-3D9D09ED6F04}" type="presOf" srcId="{293740AC-500A-4B97-A655-1E48943B5E3C}" destId="{EF10B5BF-FE61-4EAE-A9DA-42131699D4DB}" srcOrd="1" destOrd="0" presId="urn:microsoft.com/office/officeart/2005/8/layout/list1"/>
    <dgm:cxn modelId="{9002B325-BD8A-44F0-81E7-1582DC7B5239}" srcId="{92D8D1A5-1F34-450D-A36E-C6BDEB0779BC}" destId="{1D7799DB-09EF-4D53-AAD1-5BC8CF6694C6}" srcOrd="0" destOrd="0" parTransId="{867D3EBB-2BC7-4A06-894C-BACCA43D057C}" sibTransId="{D368B264-C1A4-4FB6-8B68-E752CD919523}"/>
    <dgm:cxn modelId="{A792C4EF-8ACC-4372-8D6A-B986EF62D176}" type="presOf" srcId="{1D7799DB-09EF-4D53-AAD1-5BC8CF6694C6}" destId="{4ACF068B-8162-4A09-BEDF-4BA1B8899082}" srcOrd="1" destOrd="0" presId="urn:microsoft.com/office/officeart/2005/8/layout/list1"/>
    <dgm:cxn modelId="{203E619E-3296-4F5F-BD0C-08AE875A5B14}" type="presOf" srcId="{1D7799DB-09EF-4D53-AAD1-5BC8CF6694C6}" destId="{A8320535-4D9D-4378-BE61-39B003C2209D}" srcOrd="0" destOrd="0" presId="urn:microsoft.com/office/officeart/2005/8/layout/list1"/>
    <dgm:cxn modelId="{A50783EE-0FDD-4CA6-B6DD-665C9CEDF164}" type="presOf" srcId="{D8134236-7805-42CE-8ED0-F63417B26669}" destId="{15D21C58-37A2-4E22-9CEF-B310987355E3}" srcOrd="1" destOrd="0" presId="urn:microsoft.com/office/officeart/2005/8/layout/list1"/>
    <dgm:cxn modelId="{83AD4ABC-06D0-4BDD-AF5F-D9D6C918FC0D}" type="presOf" srcId="{0D493689-402B-4AD3-A165-4D502B5ADF9A}" destId="{399C4EE2-A2B1-494C-BC37-1430D09FDE14}" srcOrd="0" destOrd="0" presId="urn:microsoft.com/office/officeart/2005/8/layout/list1"/>
    <dgm:cxn modelId="{E8B06342-E9E7-464A-90DD-06618E30851D}" type="presOf" srcId="{293740AC-500A-4B97-A655-1E48943B5E3C}" destId="{3C45E6FB-5976-49C2-8A7C-73DC933A9AB9}" srcOrd="0" destOrd="0" presId="urn:microsoft.com/office/officeart/2005/8/layout/list1"/>
    <dgm:cxn modelId="{304F9BF6-4C49-4A34-B625-9CACBBFA25E0}" type="presOf" srcId="{D8134236-7805-42CE-8ED0-F63417B26669}" destId="{6B4FB7F8-1F35-4446-831B-A3F67035BEDC}" srcOrd="0" destOrd="0" presId="urn:microsoft.com/office/officeart/2005/8/layout/list1"/>
    <dgm:cxn modelId="{B8F8A7F5-4537-433E-ACB9-E939E2D0863E}" type="presParOf" srcId="{50CB3F15-2706-477F-B650-C0998B2AC54A}" destId="{E0D24D87-2BA2-4233-A87E-BF3974EA9F81}" srcOrd="0" destOrd="0" presId="urn:microsoft.com/office/officeart/2005/8/layout/list1"/>
    <dgm:cxn modelId="{23A5CEC7-6AD0-4853-8A54-B45A463816E1}" type="presParOf" srcId="{E0D24D87-2BA2-4233-A87E-BF3974EA9F81}" destId="{A8320535-4D9D-4378-BE61-39B003C2209D}" srcOrd="0" destOrd="0" presId="urn:microsoft.com/office/officeart/2005/8/layout/list1"/>
    <dgm:cxn modelId="{6BD57020-4B01-4F4E-A999-A602F44D588F}" type="presParOf" srcId="{E0D24D87-2BA2-4233-A87E-BF3974EA9F81}" destId="{4ACF068B-8162-4A09-BEDF-4BA1B8899082}" srcOrd="1" destOrd="0" presId="urn:microsoft.com/office/officeart/2005/8/layout/list1"/>
    <dgm:cxn modelId="{7297974C-E864-4D46-80EE-4D99C8C3DEA9}" type="presParOf" srcId="{50CB3F15-2706-477F-B650-C0998B2AC54A}" destId="{3C8912F6-854A-4EBF-9C24-EDE17B4C2564}" srcOrd="1" destOrd="0" presId="urn:microsoft.com/office/officeart/2005/8/layout/list1"/>
    <dgm:cxn modelId="{ABDE8B1A-B380-4473-BB10-C2F4485EDB7D}" type="presParOf" srcId="{50CB3F15-2706-477F-B650-C0998B2AC54A}" destId="{F0923593-6347-462D-9E2F-F51BDB655790}" srcOrd="2" destOrd="0" presId="urn:microsoft.com/office/officeart/2005/8/layout/list1"/>
    <dgm:cxn modelId="{5B10E909-20C1-4582-B9BC-326700D9A2D6}" type="presParOf" srcId="{50CB3F15-2706-477F-B650-C0998B2AC54A}" destId="{E1D715C8-22CA-4677-BCC4-A5EA16298F67}" srcOrd="3" destOrd="0" presId="urn:microsoft.com/office/officeart/2005/8/layout/list1"/>
    <dgm:cxn modelId="{5A0035CE-A4C8-4041-A140-4B9148514FC3}" type="presParOf" srcId="{50CB3F15-2706-477F-B650-C0998B2AC54A}" destId="{57DBB9A1-A9D4-4F00-80E2-7B7506E70681}" srcOrd="4" destOrd="0" presId="urn:microsoft.com/office/officeart/2005/8/layout/list1"/>
    <dgm:cxn modelId="{7A3A9571-1B58-4C2A-BF0A-2CD1D4B0EF99}" type="presParOf" srcId="{57DBB9A1-A9D4-4F00-80E2-7B7506E70681}" destId="{91DD016D-6D38-4EF0-A57A-A32028EE104E}" srcOrd="0" destOrd="0" presId="urn:microsoft.com/office/officeart/2005/8/layout/list1"/>
    <dgm:cxn modelId="{2B45281E-AE76-4545-A424-4179E8413011}" type="presParOf" srcId="{57DBB9A1-A9D4-4F00-80E2-7B7506E70681}" destId="{855B91EE-A3B9-4D68-9083-F5A0808D2715}" srcOrd="1" destOrd="0" presId="urn:microsoft.com/office/officeart/2005/8/layout/list1"/>
    <dgm:cxn modelId="{806EB8BC-4A3B-49EE-8A67-7E0CFA1A7273}" type="presParOf" srcId="{50CB3F15-2706-477F-B650-C0998B2AC54A}" destId="{9F165BB7-0353-40AB-AEA5-D9C67E29F06E}" srcOrd="5" destOrd="0" presId="urn:microsoft.com/office/officeart/2005/8/layout/list1"/>
    <dgm:cxn modelId="{50149B97-5F32-49C6-AB89-2E94E593E6A3}" type="presParOf" srcId="{50CB3F15-2706-477F-B650-C0998B2AC54A}" destId="{6596BDAC-E3CF-4822-9F24-03BBD25D0774}" srcOrd="6" destOrd="0" presId="urn:microsoft.com/office/officeart/2005/8/layout/list1"/>
    <dgm:cxn modelId="{799D50E7-6441-4B45-AA40-A0737DB0AF32}" type="presParOf" srcId="{50CB3F15-2706-477F-B650-C0998B2AC54A}" destId="{583FE13F-EA7F-4D89-8593-98CF3DCFD770}" srcOrd="7" destOrd="0" presId="urn:microsoft.com/office/officeart/2005/8/layout/list1"/>
    <dgm:cxn modelId="{27912222-DE08-4A25-B165-65D01B7DC16B}" type="presParOf" srcId="{50CB3F15-2706-477F-B650-C0998B2AC54A}" destId="{E0A8DFD4-E32A-427D-8968-163719BF937B}" srcOrd="8" destOrd="0" presId="urn:microsoft.com/office/officeart/2005/8/layout/list1"/>
    <dgm:cxn modelId="{37CDA633-CDCA-4596-9A75-254BD4CB3A98}" type="presParOf" srcId="{E0A8DFD4-E32A-427D-8968-163719BF937B}" destId="{399C4EE2-A2B1-494C-BC37-1430D09FDE14}" srcOrd="0" destOrd="0" presId="urn:microsoft.com/office/officeart/2005/8/layout/list1"/>
    <dgm:cxn modelId="{12421FDB-105F-4A82-9A20-30FC6C33A0B7}" type="presParOf" srcId="{E0A8DFD4-E32A-427D-8968-163719BF937B}" destId="{51DF0417-768A-403C-B237-A0BC0D5686F7}" srcOrd="1" destOrd="0" presId="urn:microsoft.com/office/officeart/2005/8/layout/list1"/>
    <dgm:cxn modelId="{0612E441-1096-40D6-A219-85F93549B3A2}" type="presParOf" srcId="{50CB3F15-2706-477F-B650-C0998B2AC54A}" destId="{8DFB19BB-9E91-48F1-B201-0BF0ABD40D7F}" srcOrd="9" destOrd="0" presId="urn:microsoft.com/office/officeart/2005/8/layout/list1"/>
    <dgm:cxn modelId="{98D6BD2F-CCA4-41BB-A641-B8C4B5004455}" type="presParOf" srcId="{50CB3F15-2706-477F-B650-C0998B2AC54A}" destId="{98B0D26D-A5A2-4BBA-BBD5-DF0AB41D109B}" srcOrd="10" destOrd="0" presId="urn:microsoft.com/office/officeart/2005/8/layout/list1"/>
    <dgm:cxn modelId="{24762009-57B4-4E56-B80F-66D8FDAAC202}" type="presParOf" srcId="{50CB3F15-2706-477F-B650-C0998B2AC54A}" destId="{76180F0A-A488-48AA-8542-B1EB73AF10B3}" srcOrd="11" destOrd="0" presId="urn:microsoft.com/office/officeart/2005/8/layout/list1"/>
    <dgm:cxn modelId="{B15B804C-747A-4A00-A48B-C97D0608865B}" type="presParOf" srcId="{50CB3F15-2706-477F-B650-C0998B2AC54A}" destId="{6544E51D-5DFD-43C7-BE6C-B02E57A88061}" srcOrd="12" destOrd="0" presId="urn:microsoft.com/office/officeart/2005/8/layout/list1"/>
    <dgm:cxn modelId="{50BA0A5D-8EA5-4137-B3A3-038571B4E1EC}" type="presParOf" srcId="{6544E51D-5DFD-43C7-BE6C-B02E57A88061}" destId="{6B4FB7F8-1F35-4446-831B-A3F67035BEDC}" srcOrd="0" destOrd="0" presId="urn:microsoft.com/office/officeart/2005/8/layout/list1"/>
    <dgm:cxn modelId="{90735063-25EE-4AB3-99FA-19995EBFB2F3}" type="presParOf" srcId="{6544E51D-5DFD-43C7-BE6C-B02E57A88061}" destId="{15D21C58-37A2-4E22-9CEF-B310987355E3}" srcOrd="1" destOrd="0" presId="urn:microsoft.com/office/officeart/2005/8/layout/list1"/>
    <dgm:cxn modelId="{BB3FA386-A08C-40DA-9E56-A83064DD1CCE}" type="presParOf" srcId="{50CB3F15-2706-477F-B650-C0998B2AC54A}" destId="{5A42A1FB-C2C5-4FFC-9C5C-CB72CD066F78}" srcOrd="13" destOrd="0" presId="urn:microsoft.com/office/officeart/2005/8/layout/list1"/>
    <dgm:cxn modelId="{DE527F1A-F7C5-4568-BBB4-F0E249D577D0}" type="presParOf" srcId="{50CB3F15-2706-477F-B650-C0998B2AC54A}" destId="{ADF21648-3140-4F2E-8EF1-F0AC3831DAEA}" srcOrd="14" destOrd="0" presId="urn:microsoft.com/office/officeart/2005/8/layout/list1"/>
    <dgm:cxn modelId="{03C707E8-05EF-4C7C-ABEE-C3F3127A2BA4}" type="presParOf" srcId="{50CB3F15-2706-477F-B650-C0998B2AC54A}" destId="{07818CC1-FB84-42FC-BF40-59B2EA0BD61C}" srcOrd="15" destOrd="0" presId="urn:microsoft.com/office/officeart/2005/8/layout/list1"/>
    <dgm:cxn modelId="{BA51F3F6-F4FC-4254-928C-F67AFBFEA2AF}" type="presParOf" srcId="{50CB3F15-2706-477F-B650-C0998B2AC54A}" destId="{46FB9910-1EB1-4695-BA57-DB198D0A95D7}" srcOrd="16" destOrd="0" presId="urn:microsoft.com/office/officeart/2005/8/layout/list1"/>
    <dgm:cxn modelId="{4DF920B1-2FE6-47F0-A0AD-54E7500A6A2B}" type="presParOf" srcId="{46FB9910-1EB1-4695-BA57-DB198D0A95D7}" destId="{3C45E6FB-5976-49C2-8A7C-73DC933A9AB9}" srcOrd="0" destOrd="0" presId="urn:microsoft.com/office/officeart/2005/8/layout/list1"/>
    <dgm:cxn modelId="{5C590540-354E-4D31-A2D9-DE35EB016E54}" type="presParOf" srcId="{46FB9910-1EB1-4695-BA57-DB198D0A95D7}" destId="{EF10B5BF-FE61-4EAE-A9DA-42131699D4DB}" srcOrd="1" destOrd="0" presId="urn:microsoft.com/office/officeart/2005/8/layout/list1"/>
    <dgm:cxn modelId="{D6603B8A-CE81-463B-A640-D2EEF70F0B46}" type="presParOf" srcId="{50CB3F15-2706-477F-B650-C0998B2AC54A}" destId="{26108DBE-4DB9-4575-9479-E98C0BDEFE14}" srcOrd="17" destOrd="0" presId="urn:microsoft.com/office/officeart/2005/8/layout/list1"/>
    <dgm:cxn modelId="{123A4F7C-28A0-4E42-ADDC-E137D7A281F4}" type="presParOf" srcId="{50CB3F15-2706-477F-B650-C0998B2AC54A}" destId="{FE686B4F-B400-4AC1-8481-E4976F0EA59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CE501D8-23CF-4B1C-A04A-4BD800444426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AU"/>
        </a:p>
      </dgm:t>
    </dgm:pt>
    <dgm:pt modelId="{7B1E18C6-81AD-4310-BAC4-4D9255587B01}">
      <dgm:prSet phldrT="[Text]" custT="1"/>
      <dgm:spPr/>
      <dgm:t>
        <a:bodyPr/>
        <a:lstStyle/>
        <a:p>
          <a:r>
            <a:rPr lang="en-AU" sz="1800" dirty="0" smtClean="0"/>
            <a:t>Management team – Skills &amp; Expertise </a:t>
          </a:r>
          <a:endParaRPr lang="en-AU" sz="1800" dirty="0"/>
        </a:p>
      </dgm:t>
    </dgm:pt>
    <dgm:pt modelId="{45D0BF09-2CBC-47D8-AE2E-5A9DDBC85B80}" type="parTrans" cxnId="{7A3A73DC-0EC9-426C-89DE-13E246202844}">
      <dgm:prSet/>
      <dgm:spPr/>
      <dgm:t>
        <a:bodyPr/>
        <a:lstStyle/>
        <a:p>
          <a:endParaRPr lang="en-AU" sz="1800"/>
        </a:p>
      </dgm:t>
    </dgm:pt>
    <dgm:pt modelId="{7DDA8724-9BF6-494E-A2EE-E7A0518BB2D0}" type="sibTrans" cxnId="{7A3A73DC-0EC9-426C-89DE-13E246202844}">
      <dgm:prSet/>
      <dgm:spPr/>
      <dgm:t>
        <a:bodyPr/>
        <a:lstStyle/>
        <a:p>
          <a:endParaRPr lang="en-AU" sz="1800"/>
        </a:p>
      </dgm:t>
    </dgm:pt>
    <dgm:pt modelId="{1BB076FF-29BA-4273-8B07-08AEEF6BBF4D}">
      <dgm:prSet custT="1"/>
      <dgm:spPr/>
      <dgm:t>
        <a:bodyPr/>
        <a:lstStyle/>
        <a:p>
          <a:r>
            <a:rPr lang="en-AU" sz="1800" smtClean="0"/>
            <a:t>Management team gaps- SWOT Analysis, skills needed to take the business forward</a:t>
          </a:r>
          <a:endParaRPr lang="en-AU" sz="1800" dirty="0"/>
        </a:p>
      </dgm:t>
    </dgm:pt>
    <dgm:pt modelId="{2A07A1B0-9041-4165-8C51-43162702A63C}" type="parTrans" cxnId="{85755AB4-AE6D-476D-B262-130CA6D89AE5}">
      <dgm:prSet/>
      <dgm:spPr/>
      <dgm:t>
        <a:bodyPr/>
        <a:lstStyle/>
        <a:p>
          <a:endParaRPr lang="en-AU" sz="1800"/>
        </a:p>
      </dgm:t>
    </dgm:pt>
    <dgm:pt modelId="{D7A4B1CB-8441-4F31-A872-36C934856259}" type="sibTrans" cxnId="{85755AB4-AE6D-476D-B262-130CA6D89AE5}">
      <dgm:prSet/>
      <dgm:spPr/>
      <dgm:t>
        <a:bodyPr/>
        <a:lstStyle/>
        <a:p>
          <a:endParaRPr lang="en-AU" sz="1800"/>
        </a:p>
      </dgm:t>
    </dgm:pt>
    <dgm:pt modelId="{352CE837-9EC6-42D2-BE11-AEBCC6D74AF9}">
      <dgm:prSet custT="1"/>
      <dgm:spPr/>
      <dgm:t>
        <a:bodyPr/>
        <a:lstStyle/>
        <a:p>
          <a:r>
            <a:rPr lang="en-AU" sz="1800" smtClean="0"/>
            <a:t>Key personnel - roles and responsibilities</a:t>
          </a:r>
          <a:endParaRPr lang="en-AU" sz="1800" dirty="0"/>
        </a:p>
      </dgm:t>
    </dgm:pt>
    <dgm:pt modelId="{53C06139-5EF2-48AF-B423-81B5A4D9968F}" type="parTrans" cxnId="{5289AEDA-73B8-4C86-BD95-288D635C1354}">
      <dgm:prSet/>
      <dgm:spPr/>
      <dgm:t>
        <a:bodyPr/>
        <a:lstStyle/>
        <a:p>
          <a:endParaRPr lang="en-AU" sz="1800"/>
        </a:p>
      </dgm:t>
    </dgm:pt>
    <dgm:pt modelId="{63BF5FC1-E667-4E83-9F4B-D0475FA8B3B4}" type="sibTrans" cxnId="{5289AEDA-73B8-4C86-BD95-288D635C1354}">
      <dgm:prSet/>
      <dgm:spPr/>
      <dgm:t>
        <a:bodyPr/>
        <a:lstStyle/>
        <a:p>
          <a:endParaRPr lang="en-AU" sz="1800"/>
        </a:p>
      </dgm:t>
    </dgm:pt>
    <dgm:pt modelId="{62662376-6720-49EC-8533-2CC59D3D3D9F}">
      <dgm:prSet custT="1"/>
      <dgm:spPr/>
      <dgm:t>
        <a:bodyPr/>
        <a:lstStyle/>
        <a:p>
          <a:r>
            <a:rPr lang="en-AU" sz="1800" smtClean="0"/>
            <a:t>Business advisers and referees</a:t>
          </a:r>
          <a:endParaRPr lang="en-AU" sz="1800" dirty="0"/>
        </a:p>
      </dgm:t>
    </dgm:pt>
    <dgm:pt modelId="{06F558A8-0981-4316-BDF9-BC7DE4CC1871}" type="parTrans" cxnId="{2EC99CC3-030F-4424-9E92-B87F2255F3C9}">
      <dgm:prSet/>
      <dgm:spPr/>
      <dgm:t>
        <a:bodyPr/>
        <a:lstStyle/>
        <a:p>
          <a:endParaRPr lang="en-AU" sz="1800"/>
        </a:p>
      </dgm:t>
    </dgm:pt>
    <dgm:pt modelId="{8D292E31-1444-4384-BAD6-20D42D4E0607}" type="sibTrans" cxnId="{2EC99CC3-030F-4424-9E92-B87F2255F3C9}">
      <dgm:prSet/>
      <dgm:spPr/>
      <dgm:t>
        <a:bodyPr/>
        <a:lstStyle/>
        <a:p>
          <a:endParaRPr lang="en-AU" sz="1800"/>
        </a:p>
      </dgm:t>
    </dgm:pt>
    <dgm:pt modelId="{8EC8FE2A-0835-431C-A616-DCC9EA20377B}" type="pres">
      <dgm:prSet presAssocID="{3CE501D8-23CF-4B1C-A04A-4BD8004444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1E9C70D4-4E21-4D89-B939-9AEB63D3A1A6}" type="pres">
      <dgm:prSet presAssocID="{7B1E18C6-81AD-4310-BAC4-4D9255587B0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C7CA32A-E88E-433E-B50A-FB6BF62056CA}" type="pres">
      <dgm:prSet presAssocID="{7DDA8724-9BF6-494E-A2EE-E7A0518BB2D0}" presName="spacer" presStyleCnt="0"/>
      <dgm:spPr/>
      <dgm:t>
        <a:bodyPr/>
        <a:lstStyle/>
        <a:p>
          <a:endParaRPr lang="en-AU"/>
        </a:p>
      </dgm:t>
    </dgm:pt>
    <dgm:pt modelId="{D0AAD96B-6300-46AE-940D-44A01A6F2CA1}" type="pres">
      <dgm:prSet presAssocID="{1BB076FF-29BA-4273-8B07-08AEEF6BBF4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53A1F64-6CC1-4283-8FFA-D56FAF830E56}" type="pres">
      <dgm:prSet presAssocID="{D7A4B1CB-8441-4F31-A872-36C934856259}" presName="spacer" presStyleCnt="0"/>
      <dgm:spPr/>
      <dgm:t>
        <a:bodyPr/>
        <a:lstStyle/>
        <a:p>
          <a:endParaRPr lang="en-AU"/>
        </a:p>
      </dgm:t>
    </dgm:pt>
    <dgm:pt modelId="{8208C82B-E28F-4C2B-9062-63FB6909D7E4}" type="pres">
      <dgm:prSet presAssocID="{352CE837-9EC6-42D2-BE11-AEBCC6D74AF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9CDF12E-A002-4891-8316-68756F65D982}" type="pres">
      <dgm:prSet presAssocID="{63BF5FC1-E667-4E83-9F4B-D0475FA8B3B4}" presName="spacer" presStyleCnt="0"/>
      <dgm:spPr/>
      <dgm:t>
        <a:bodyPr/>
        <a:lstStyle/>
        <a:p>
          <a:endParaRPr lang="en-AU"/>
        </a:p>
      </dgm:t>
    </dgm:pt>
    <dgm:pt modelId="{C34EBBDE-9B87-488A-8163-2E8178CBC4E4}" type="pres">
      <dgm:prSet presAssocID="{62662376-6720-49EC-8533-2CC59D3D3D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903B66D8-40F5-457A-B25A-B671019A2BFA}" type="presOf" srcId="{352CE837-9EC6-42D2-BE11-AEBCC6D74AF9}" destId="{8208C82B-E28F-4C2B-9062-63FB6909D7E4}" srcOrd="0" destOrd="0" presId="urn:microsoft.com/office/officeart/2005/8/layout/vList2"/>
    <dgm:cxn modelId="{56745291-DDE8-4EDC-AEAB-ACEEFFCFAD10}" type="presOf" srcId="{1BB076FF-29BA-4273-8B07-08AEEF6BBF4D}" destId="{D0AAD96B-6300-46AE-940D-44A01A6F2CA1}" srcOrd="0" destOrd="0" presId="urn:microsoft.com/office/officeart/2005/8/layout/vList2"/>
    <dgm:cxn modelId="{5289AEDA-73B8-4C86-BD95-288D635C1354}" srcId="{3CE501D8-23CF-4B1C-A04A-4BD800444426}" destId="{352CE837-9EC6-42D2-BE11-AEBCC6D74AF9}" srcOrd="2" destOrd="0" parTransId="{53C06139-5EF2-48AF-B423-81B5A4D9968F}" sibTransId="{63BF5FC1-E667-4E83-9F4B-D0475FA8B3B4}"/>
    <dgm:cxn modelId="{DF3D2370-6445-434A-A814-38B7032AD698}" type="presOf" srcId="{7B1E18C6-81AD-4310-BAC4-4D9255587B01}" destId="{1E9C70D4-4E21-4D89-B939-9AEB63D3A1A6}" srcOrd="0" destOrd="0" presId="urn:microsoft.com/office/officeart/2005/8/layout/vList2"/>
    <dgm:cxn modelId="{85755AB4-AE6D-476D-B262-130CA6D89AE5}" srcId="{3CE501D8-23CF-4B1C-A04A-4BD800444426}" destId="{1BB076FF-29BA-4273-8B07-08AEEF6BBF4D}" srcOrd="1" destOrd="0" parTransId="{2A07A1B0-9041-4165-8C51-43162702A63C}" sibTransId="{D7A4B1CB-8441-4F31-A872-36C934856259}"/>
    <dgm:cxn modelId="{12A0CD11-BE81-4D87-9940-DCA8BC515F1A}" type="presOf" srcId="{62662376-6720-49EC-8533-2CC59D3D3D9F}" destId="{C34EBBDE-9B87-488A-8163-2E8178CBC4E4}" srcOrd="0" destOrd="0" presId="urn:microsoft.com/office/officeart/2005/8/layout/vList2"/>
    <dgm:cxn modelId="{2EC99CC3-030F-4424-9E92-B87F2255F3C9}" srcId="{3CE501D8-23CF-4B1C-A04A-4BD800444426}" destId="{62662376-6720-49EC-8533-2CC59D3D3D9F}" srcOrd="3" destOrd="0" parTransId="{06F558A8-0981-4316-BDF9-BC7DE4CC1871}" sibTransId="{8D292E31-1444-4384-BAD6-20D42D4E0607}"/>
    <dgm:cxn modelId="{7A3A73DC-0EC9-426C-89DE-13E246202844}" srcId="{3CE501D8-23CF-4B1C-A04A-4BD800444426}" destId="{7B1E18C6-81AD-4310-BAC4-4D9255587B01}" srcOrd="0" destOrd="0" parTransId="{45D0BF09-2CBC-47D8-AE2E-5A9DDBC85B80}" sibTransId="{7DDA8724-9BF6-494E-A2EE-E7A0518BB2D0}"/>
    <dgm:cxn modelId="{1CBDB620-D24F-4AF2-9C42-E8F4D6B413F4}" type="presOf" srcId="{3CE501D8-23CF-4B1C-A04A-4BD800444426}" destId="{8EC8FE2A-0835-431C-A616-DCC9EA20377B}" srcOrd="0" destOrd="0" presId="urn:microsoft.com/office/officeart/2005/8/layout/vList2"/>
    <dgm:cxn modelId="{A25E1749-ABD1-477B-89D1-9312CC576011}" type="presParOf" srcId="{8EC8FE2A-0835-431C-A616-DCC9EA20377B}" destId="{1E9C70D4-4E21-4D89-B939-9AEB63D3A1A6}" srcOrd="0" destOrd="0" presId="urn:microsoft.com/office/officeart/2005/8/layout/vList2"/>
    <dgm:cxn modelId="{D2600246-8BF4-4FC6-ABAA-FF04B3088A36}" type="presParOf" srcId="{8EC8FE2A-0835-431C-A616-DCC9EA20377B}" destId="{0C7CA32A-E88E-433E-B50A-FB6BF62056CA}" srcOrd="1" destOrd="0" presId="urn:microsoft.com/office/officeart/2005/8/layout/vList2"/>
    <dgm:cxn modelId="{59FE4513-25B1-4042-A474-6F1D82E6B34B}" type="presParOf" srcId="{8EC8FE2A-0835-431C-A616-DCC9EA20377B}" destId="{D0AAD96B-6300-46AE-940D-44A01A6F2CA1}" srcOrd="2" destOrd="0" presId="urn:microsoft.com/office/officeart/2005/8/layout/vList2"/>
    <dgm:cxn modelId="{6352711C-1A57-4015-BC1A-0AF45A3006B2}" type="presParOf" srcId="{8EC8FE2A-0835-431C-A616-DCC9EA20377B}" destId="{953A1F64-6CC1-4283-8FFA-D56FAF830E56}" srcOrd="3" destOrd="0" presId="urn:microsoft.com/office/officeart/2005/8/layout/vList2"/>
    <dgm:cxn modelId="{788EEADF-6FA5-47D2-A247-103A6D54EC69}" type="presParOf" srcId="{8EC8FE2A-0835-431C-A616-DCC9EA20377B}" destId="{8208C82B-E28F-4C2B-9062-63FB6909D7E4}" srcOrd="4" destOrd="0" presId="urn:microsoft.com/office/officeart/2005/8/layout/vList2"/>
    <dgm:cxn modelId="{8FCF42FD-EFF3-42D6-99D3-AEF681ED2F36}" type="presParOf" srcId="{8EC8FE2A-0835-431C-A616-DCC9EA20377B}" destId="{79CDF12E-A002-4891-8316-68756F65D982}" srcOrd="5" destOrd="0" presId="urn:microsoft.com/office/officeart/2005/8/layout/vList2"/>
    <dgm:cxn modelId="{D78E1DBA-96D3-458C-BBE1-3C3B096B76FB}" type="presParOf" srcId="{8EC8FE2A-0835-431C-A616-DCC9EA20377B}" destId="{C34EBBDE-9B87-488A-8163-2E8178CBC4E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1A6D859-0DC7-41B8-8DA1-B78B630C1866}" type="doc">
      <dgm:prSet loTypeId="urn:microsoft.com/office/officeart/2005/8/layout/vList5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AU"/>
        </a:p>
      </dgm:t>
    </dgm:pt>
    <dgm:pt modelId="{3B034936-DC76-4265-8903-9BCF2637AF99}">
      <dgm:prSet phldrT="[Text]" custT="1"/>
      <dgm:spPr/>
      <dgm:t>
        <a:bodyPr/>
        <a:lstStyle/>
        <a:p>
          <a:r>
            <a:rPr lang="en-AU" sz="1800" dirty="0" smtClean="0"/>
            <a:t>Key Financial Indicators </a:t>
          </a:r>
          <a:endParaRPr lang="en-AU" sz="1800" dirty="0"/>
        </a:p>
      </dgm:t>
    </dgm:pt>
    <dgm:pt modelId="{6374277A-84B9-49BF-9C13-3E765839F249}" type="parTrans" cxnId="{E799584E-10F9-44F1-BCA6-43AA75AF6448}">
      <dgm:prSet/>
      <dgm:spPr/>
      <dgm:t>
        <a:bodyPr/>
        <a:lstStyle/>
        <a:p>
          <a:endParaRPr lang="en-AU" sz="1800"/>
        </a:p>
      </dgm:t>
    </dgm:pt>
    <dgm:pt modelId="{B74AE6FD-7C5E-4532-8654-C49639397C82}" type="sibTrans" cxnId="{E799584E-10F9-44F1-BCA6-43AA75AF6448}">
      <dgm:prSet/>
      <dgm:spPr/>
      <dgm:t>
        <a:bodyPr/>
        <a:lstStyle/>
        <a:p>
          <a:endParaRPr lang="en-AU" sz="1800"/>
        </a:p>
      </dgm:t>
    </dgm:pt>
    <dgm:pt modelId="{5DCD8D40-C1AB-4D3F-ADB1-8503AEF76BAB}">
      <dgm:prSet custT="1"/>
      <dgm:spPr/>
      <dgm:t>
        <a:bodyPr/>
        <a:lstStyle/>
        <a:p>
          <a:r>
            <a:rPr lang="en-AU" sz="1800" dirty="0" smtClean="0"/>
            <a:t>Financial Plan Assumptions</a:t>
          </a:r>
        </a:p>
      </dgm:t>
    </dgm:pt>
    <dgm:pt modelId="{2643BB8A-DFCC-4063-BFB7-D4F9237D2879}" type="parTrans" cxnId="{E36AA465-C72A-44D3-B254-3E20DEC2DCCA}">
      <dgm:prSet/>
      <dgm:spPr/>
      <dgm:t>
        <a:bodyPr/>
        <a:lstStyle/>
        <a:p>
          <a:endParaRPr lang="en-AU" sz="1800"/>
        </a:p>
      </dgm:t>
    </dgm:pt>
    <dgm:pt modelId="{D801DA86-0F08-478F-A20A-1176E729F448}" type="sibTrans" cxnId="{E36AA465-C72A-44D3-B254-3E20DEC2DCCA}">
      <dgm:prSet/>
      <dgm:spPr/>
      <dgm:t>
        <a:bodyPr/>
        <a:lstStyle/>
        <a:p>
          <a:endParaRPr lang="en-AU" sz="1800"/>
        </a:p>
      </dgm:t>
    </dgm:pt>
    <dgm:pt modelId="{98866149-1BA7-4260-A996-4F17D5230D7A}">
      <dgm:prSet phldrT="[Text]" custT="1"/>
      <dgm:spPr/>
      <dgm:t>
        <a:bodyPr/>
        <a:lstStyle/>
        <a:p>
          <a:r>
            <a:rPr lang="en-AU" sz="1600" dirty="0" smtClean="0"/>
            <a:t>Start-up Costs</a:t>
          </a:r>
          <a:endParaRPr lang="en-AU" sz="1600" dirty="0"/>
        </a:p>
      </dgm:t>
    </dgm:pt>
    <dgm:pt modelId="{50DAB05E-9B88-4A78-871E-968B051B571B}" type="parTrans" cxnId="{28BFCD3B-FF63-4D26-9CBE-6E984D75B30B}">
      <dgm:prSet/>
      <dgm:spPr/>
      <dgm:t>
        <a:bodyPr/>
        <a:lstStyle/>
        <a:p>
          <a:endParaRPr lang="en-AU" sz="1800"/>
        </a:p>
      </dgm:t>
    </dgm:pt>
    <dgm:pt modelId="{7D3AFBD0-F215-4B89-A2BB-DB34B407582E}" type="sibTrans" cxnId="{28BFCD3B-FF63-4D26-9CBE-6E984D75B30B}">
      <dgm:prSet/>
      <dgm:spPr/>
      <dgm:t>
        <a:bodyPr/>
        <a:lstStyle/>
        <a:p>
          <a:endParaRPr lang="en-AU" sz="1800"/>
        </a:p>
      </dgm:t>
    </dgm:pt>
    <dgm:pt modelId="{10CBC9DD-E26E-4E03-90B7-F2D5203916F6}">
      <dgm:prSet custT="1"/>
      <dgm:spPr/>
      <dgm:t>
        <a:bodyPr/>
        <a:lstStyle/>
        <a:p>
          <a:r>
            <a:rPr lang="en-AU" sz="1600" dirty="0" smtClean="0"/>
            <a:t>Sales Forecast – monthly</a:t>
          </a:r>
          <a:endParaRPr lang="en-AU" sz="1600" dirty="0"/>
        </a:p>
      </dgm:t>
    </dgm:pt>
    <dgm:pt modelId="{D6655BFA-5166-4897-BF2D-15B7D0BA93F7}" type="parTrans" cxnId="{526EA7AA-55CE-48C3-BADE-BEA2C80C6EC0}">
      <dgm:prSet/>
      <dgm:spPr/>
      <dgm:t>
        <a:bodyPr/>
        <a:lstStyle/>
        <a:p>
          <a:endParaRPr lang="en-AU" sz="1800"/>
        </a:p>
      </dgm:t>
    </dgm:pt>
    <dgm:pt modelId="{130B277B-3689-4E67-8035-A3435C8DA940}" type="sibTrans" cxnId="{526EA7AA-55CE-48C3-BADE-BEA2C80C6EC0}">
      <dgm:prSet/>
      <dgm:spPr/>
      <dgm:t>
        <a:bodyPr/>
        <a:lstStyle/>
        <a:p>
          <a:endParaRPr lang="en-AU" sz="1800"/>
        </a:p>
      </dgm:t>
    </dgm:pt>
    <dgm:pt modelId="{811BCE6A-69AC-43AC-AC58-DA769BC382AE}">
      <dgm:prSet custT="1"/>
      <dgm:spPr/>
      <dgm:t>
        <a:bodyPr/>
        <a:lstStyle/>
        <a:p>
          <a:r>
            <a:rPr lang="en-AU" sz="1600" dirty="0" smtClean="0"/>
            <a:t>Variable and Fixed Costs</a:t>
          </a:r>
          <a:endParaRPr lang="en-AU" sz="1600" dirty="0"/>
        </a:p>
      </dgm:t>
    </dgm:pt>
    <dgm:pt modelId="{A205218C-0EE5-4161-AF11-22B7E4173162}" type="parTrans" cxnId="{C30BA7B7-67D6-439C-9A86-44EF9D22FD83}">
      <dgm:prSet/>
      <dgm:spPr/>
      <dgm:t>
        <a:bodyPr/>
        <a:lstStyle/>
        <a:p>
          <a:endParaRPr lang="en-AU" sz="1800"/>
        </a:p>
      </dgm:t>
    </dgm:pt>
    <dgm:pt modelId="{5599F9D4-75CF-4C7E-AE19-BA46EA076D93}" type="sibTrans" cxnId="{C30BA7B7-67D6-439C-9A86-44EF9D22FD83}">
      <dgm:prSet/>
      <dgm:spPr/>
      <dgm:t>
        <a:bodyPr/>
        <a:lstStyle/>
        <a:p>
          <a:endParaRPr lang="en-AU" sz="1800"/>
        </a:p>
      </dgm:t>
    </dgm:pt>
    <dgm:pt modelId="{E6E25AE0-2AFC-453E-9473-B9D9441DAD1A}">
      <dgm:prSet custT="1"/>
      <dgm:spPr/>
      <dgm:t>
        <a:bodyPr/>
        <a:lstStyle/>
        <a:p>
          <a:r>
            <a:rPr lang="en-AU" sz="1600" dirty="0" smtClean="0"/>
            <a:t>Cash-flow Projection </a:t>
          </a:r>
          <a:endParaRPr lang="en-AU" sz="1600" dirty="0"/>
        </a:p>
      </dgm:t>
    </dgm:pt>
    <dgm:pt modelId="{251EA952-371C-4F2C-A793-AB8082A606A9}" type="parTrans" cxnId="{80E3AD1F-771D-4906-BEE9-975C2C49D1A8}">
      <dgm:prSet/>
      <dgm:spPr/>
      <dgm:t>
        <a:bodyPr/>
        <a:lstStyle/>
        <a:p>
          <a:endParaRPr lang="en-AU" sz="1800"/>
        </a:p>
      </dgm:t>
    </dgm:pt>
    <dgm:pt modelId="{7EE95088-0E66-400C-B807-DADD202CFC0D}" type="sibTrans" cxnId="{80E3AD1F-771D-4906-BEE9-975C2C49D1A8}">
      <dgm:prSet/>
      <dgm:spPr/>
      <dgm:t>
        <a:bodyPr/>
        <a:lstStyle/>
        <a:p>
          <a:endParaRPr lang="en-AU" sz="1800"/>
        </a:p>
      </dgm:t>
    </dgm:pt>
    <dgm:pt modelId="{84BEFE96-976C-42AC-BE54-77AA1574973D}">
      <dgm:prSet custT="1"/>
      <dgm:spPr/>
      <dgm:t>
        <a:bodyPr/>
        <a:lstStyle/>
        <a:p>
          <a:r>
            <a:rPr lang="en-AU" sz="1600" dirty="0" smtClean="0"/>
            <a:t>Cash Flow monitoring</a:t>
          </a:r>
          <a:endParaRPr lang="en-AU" sz="1600" dirty="0"/>
        </a:p>
      </dgm:t>
    </dgm:pt>
    <dgm:pt modelId="{2494948F-A9A3-4AFA-97C0-442F24377D7B}" type="parTrans" cxnId="{D98EE14E-5931-4950-8F2E-E9E5EDD55C7E}">
      <dgm:prSet/>
      <dgm:spPr/>
      <dgm:t>
        <a:bodyPr/>
        <a:lstStyle/>
        <a:p>
          <a:endParaRPr lang="en-AU" sz="1800"/>
        </a:p>
      </dgm:t>
    </dgm:pt>
    <dgm:pt modelId="{EB79991D-A646-4582-8BF6-1800F4A9C321}" type="sibTrans" cxnId="{D98EE14E-5931-4950-8F2E-E9E5EDD55C7E}">
      <dgm:prSet/>
      <dgm:spPr/>
      <dgm:t>
        <a:bodyPr/>
        <a:lstStyle/>
        <a:p>
          <a:endParaRPr lang="en-AU" sz="1800"/>
        </a:p>
      </dgm:t>
    </dgm:pt>
    <dgm:pt modelId="{5AAF0630-9250-45D5-AF62-F5556BAC5595}">
      <dgm:prSet custT="1"/>
      <dgm:spPr/>
      <dgm:t>
        <a:bodyPr/>
        <a:lstStyle/>
        <a:p>
          <a:r>
            <a:rPr lang="en-AU" sz="1600" dirty="0" smtClean="0"/>
            <a:t>Working capital</a:t>
          </a:r>
          <a:endParaRPr lang="en-AU" sz="1600" dirty="0"/>
        </a:p>
      </dgm:t>
    </dgm:pt>
    <dgm:pt modelId="{778166D8-3EED-4F47-9D03-8255C5C1A913}" type="parTrans" cxnId="{784352B3-8E71-4A5D-9AF7-50A3C3F9A5DB}">
      <dgm:prSet/>
      <dgm:spPr/>
      <dgm:t>
        <a:bodyPr/>
        <a:lstStyle/>
        <a:p>
          <a:endParaRPr lang="en-AU" sz="1800"/>
        </a:p>
      </dgm:t>
    </dgm:pt>
    <dgm:pt modelId="{815B3A3C-8F82-454F-9070-548417F02FBC}" type="sibTrans" cxnId="{784352B3-8E71-4A5D-9AF7-50A3C3F9A5DB}">
      <dgm:prSet/>
      <dgm:spPr/>
      <dgm:t>
        <a:bodyPr/>
        <a:lstStyle/>
        <a:p>
          <a:endParaRPr lang="en-AU" sz="1800"/>
        </a:p>
      </dgm:t>
    </dgm:pt>
    <dgm:pt modelId="{CFAF88B4-94E4-4D11-8FBE-DFE2A37524E0}">
      <dgm:prSet custT="1"/>
      <dgm:spPr/>
      <dgm:t>
        <a:bodyPr/>
        <a:lstStyle/>
        <a:p>
          <a:r>
            <a:rPr lang="en-AU" sz="1600" dirty="0" smtClean="0"/>
            <a:t>Assess profitability</a:t>
          </a:r>
          <a:endParaRPr lang="en-AU" sz="1600" dirty="0"/>
        </a:p>
      </dgm:t>
    </dgm:pt>
    <dgm:pt modelId="{1FF56F1D-3DDD-4766-9D4D-99819EA5EA4F}" type="parTrans" cxnId="{FF2B629B-FDAC-4115-8907-4824D07D48AB}">
      <dgm:prSet/>
      <dgm:spPr/>
      <dgm:t>
        <a:bodyPr/>
        <a:lstStyle/>
        <a:p>
          <a:endParaRPr lang="en-AU" sz="1800"/>
        </a:p>
      </dgm:t>
    </dgm:pt>
    <dgm:pt modelId="{D8A24B1F-D379-4B13-8D93-A68230B2A49A}" type="sibTrans" cxnId="{FF2B629B-FDAC-4115-8907-4824D07D48AB}">
      <dgm:prSet/>
      <dgm:spPr/>
      <dgm:t>
        <a:bodyPr/>
        <a:lstStyle/>
        <a:p>
          <a:endParaRPr lang="en-AU" sz="1800"/>
        </a:p>
      </dgm:t>
    </dgm:pt>
    <dgm:pt modelId="{9439D733-7F34-43D2-A511-74D701C15D4D}">
      <dgm:prSet custT="1"/>
      <dgm:spPr/>
      <dgm:t>
        <a:bodyPr/>
        <a:lstStyle/>
        <a:p>
          <a:r>
            <a:rPr lang="en-AU" sz="1800" dirty="0" smtClean="0"/>
            <a:t>Additional Financial Information</a:t>
          </a:r>
          <a:endParaRPr lang="en-AU" sz="1800" dirty="0"/>
        </a:p>
      </dgm:t>
    </dgm:pt>
    <dgm:pt modelId="{F3294E9D-8CBB-4871-901C-B0A2E2EF0944}" type="parTrans" cxnId="{4C08317C-0DA2-4459-B33E-77B22D97BC9A}">
      <dgm:prSet/>
      <dgm:spPr/>
      <dgm:t>
        <a:bodyPr/>
        <a:lstStyle/>
        <a:p>
          <a:endParaRPr lang="en-AU" sz="1800"/>
        </a:p>
      </dgm:t>
    </dgm:pt>
    <dgm:pt modelId="{53260B7C-D505-4780-BBBC-9DC3FD4D3E13}" type="sibTrans" cxnId="{4C08317C-0DA2-4459-B33E-77B22D97BC9A}">
      <dgm:prSet/>
      <dgm:spPr/>
      <dgm:t>
        <a:bodyPr/>
        <a:lstStyle/>
        <a:p>
          <a:endParaRPr lang="en-AU" sz="1800"/>
        </a:p>
      </dgm:t>
    </dgm:pt>
    <dgm:pt modelId="{8CC140B3-AE91-4B45-96E1-4C992A252E50}" type="pres">
      <dgm:prSet presAssocID="{51A6D859-0DC7-41B8-8DA1-B78B630C18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4F3B7C32-D620-4344-B2B6-1BDA92CA2ECA}" type="pres">
      <dgm:prSet presAssocID="{3B034936-DC76-4265-8903-9BCF2637AF99}" presName="linNode" presStyleCnt="0"/>
      <dgm:spPr/>
      <dgm:t>
        <a:bodyPr/>
        <a:lstStyle/>
        <a:p>
          <a:endParaRPr lang="en-AU"/>
        </a:p>
      </dgm:t>
    </dgm:pt>
    <dgm:pt modelId="{8AB81BD1-1944-4A87-A870-83ECFF886283}" type="pres">
      <dgm:prSet presAssocID="{3B034936-DC76-4265-8903-9BCF2637AF99}" presName="parentText" presStyleLbl="node1" presStyleIdx="0" presStyleCnt="3" custLinFactNeighborY="-1587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3BBD2C0-40B6-4744-B4ED-AC28DFAA980E}" type="pres">
      <dgm:prSet presAssocID="{3B034936-DC76-4265-8903-9BCF2637AF99}" presName="descendantText" presStyleLbl="alignAccFollowNode1" presStyleIdx="0" presStyleCnt="1" custScaleY="10985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C887E1E-0E09-4371-9D2E-1E1793D9B0DC}" type="pres">
      <dgm:prSet presAssocID="{B74AE6FD-7C5E-4532-8654-C49639397C82}" presName="sp" presStyleCnt="0"/>
      <dgm:spPr/>
      <dgm:t>
        <a:bodyPr/>
        <a:lstStyle/>
        <a:p>
          <a:endParaRPr lang="en-AU"/>
        </a:p>
      </dgm:t>
    </dgm:pt>
    <dgm:pt modelId="{51B7CB45-BDA7-4935-B8F3-7DB7F977C033}" type="pres">
      <dgm:prSet presAssocID="{5DCD8D40-C1AB-4D3F-ADB1-8503AEF76BAB}" presName="linNode" presStyleCnt="0"/>
      <dgm:spPr/>
      <dgm:t>
        <a:bodyPr/>
        <a:lstStyle/>
        <a:p>
          <a:endParaRPr lang="en-AU"/>
        </a:p>
      </dgm:t>
    </dgm:pt>
    <dgm:pt modelId="{3AD0F028-1E18-4117-ABB9-9B03807B4559}" type="pres">
      <dgm:prSet presAssocID="{5DCD8D40-C1AB-4D3F-ADB1-8503AEF76BAB}" presName="parentText" presStyleLbl="node1" presStyleIdx="1" presStyleCnt="3" custScaleX="277778" custScaleY="23608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A0C9678-F7B6-47DB-B9C6-95B49CBF9A59}" type="pres">
      <dgm:prSet presAssocID="{D801DA86-0F08-478F-A20A-1176E729F448}" presName="sp" presStyleCnt="0"/>
      <dgm:spPr/>
      <dgm:t>
        <a:bodyPr/>
        <a:lstStyle/>
        <a:p>
          <a:endParaRPr lang="en-AU"/>
        </a:p>
      </dgm:t>
    </dgm:pt>
    <dgm:pt modelId="{AEEE0E86-5DB8-4EEB-AC94-CC69F1A4D290}" type="pres">
      <dgm:prSet presAssocID="{9439D733-7F34-43D2-A511-74D701C15D4D}" presName="linNode" presStyleCnt="0"/>
      <dgm:spPr/>
      <dgm:t>
        <a:bodyPr/>
        <a:lstStyle/>
        <a:p>
          <a:endParaRPr lang="en-AU"/>
        </a:p>
      </dgm:t>
    </dgm:pt>
    <dgm:pt modelId="{DB03E1A9-13DD-49ED-B643-170CE4AC8100}" type="pres">
      <dgm:prSet presAssocID="{9439D733-7F34-43D2-A511-74D701C15D4D}" presName="parentText" presStyleLbl="node1" presStyleIdx="2" presStyleCnt="3" custScaleX="277778" custScaleY="27988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E799584E-10F9-44F1-BCA6-43AA75AF6448}" srcId="{51A6D859-0DC7-41B8-8DA1-B78B630C1866}" destId="{3B034936-DC76-4265-8903-9BCF2637AF99}" srcOrd="0" destOrd="0" parTransId="{6374277A-84B9-49BF-9C13-3E765839F249}" sibTransId="{B74AE6FD-7C5E-4532-8654-C49639397C82}"/>
    <dgm:cxn modelId="{28BFCD3B-FF63-4D26-9CBE-6E984D75B30B}" srcId="{3B034936-DC76-4265-8903-9BCF2637AF99}" destId="{98866149-1BA7-4260-A996-4F17D5230D7A}" srcOrd="0" destOrd="0" parTransId="{50DAB05E-9B88-4A78-871E-968B051B571B}" sibTransId="{7D3AFBD0-F215-4B89-A2BB-DB34B407582E}"/>
    <dgm:cxn modelId="{526EA7AA-55CE-48C3-BADE-BEA2C80C6EC0}" srcId="{3B034936-DC76-4265-8903-9BCF2637AF99}" destId="{10CBC9DD-E26E-4E03-90B7-F2D5203916F6}" srcOrd="1" destOrd="0" parTransId="{D6655BFA-5166-4897-BF2D-15B7D0BA93F7}" sibTransId="{130B277B-3689-4E67-8035-A3435C8DA940}"/>
    <dgm:cxn modelId="{AAA59870-1887-4649-ADAE-1E5AAA55EE4B}" type="presOf" srcId="{5DCD8D40-C1AB-4D3F-ADB1-8503AEF76BAB}" destId="{3AD0F028-1E18-4117-ABB9-9B03807B4559}" srcOrd="0" destOrd="0" presId="urn:microsoft.com/office/officeart/2005/8/layout/vList5"/>
    <dgm:cxn modelId="{37B51735-7491-4DDA-9AA7-1C927585B9DA}" type="presOf" srcId="{811BCE6A-69AC-43AC-AC58-DA769BC382AE}" destId="{23BBD2C0-40B6-4744-B4ED-AC28DFAA980E}" srcOrd="0" destOrd="2" presId="urn:microsoft.com/office/officeart/2005/8/layout/vList5"/>
    <dgm:cxn modelId="{886BC244-71AD-452A-9FAD-0F04748E8171}" type="presOf" srcId="{10CBC9DD-E26E-4E03-90B7-F2D5203916F6}" destId="{23BBD2C0-40B6-4744-B4ED-AC28DFAA980E}" srcOrd="0" destOrd="1" presId="urn:microsoft.com/office/officeart/2005/8/layout/vList5"/>
    <dgm:cxn modelId="{784352B3-8E71-4A5D-9AF7-50A3C3F9A5DB}" srcId="{3B034936-DC76-4265-8903-9BCF2637AF99}" destId="{5AAF0630-9250-45D5-AF62-F5556BAC5595}" srcOrd="5" destOrd="0" parTransId="{778166D8-3EED-4F47-9D03-8255C5C1A913}" sibTransId="{815B3A3C-8F82-454F-9070-548417F02FBC}"/>
    <dgm:cxn modelId="{C90FC7D4-DD14-49BD-9958-BA7A22434E06}" type="presOf" srcId="{3B034936-DC76-4265-8903-9BCF2637AF99}" destId="{8AB81BD1-1944-4A87-A870-83ECFF886283}" srcOrd="0" destOrd="0" presId="urn:microsoft.com/office/officeart/2005/8/layout/vList5"/>
    <dgm:cxn modelId="{A79D56A7-023C-4636-A709-162FAA2E2C70}" type="presOf" srcId="{CFAF88B4-94E4-4D11-8FBE-DFE2A37524E0}" destId="{23BBD2C0-40B6-4744-B4ED-AC28DFAA980E}" srcOrd="0" destOrd="6" presId="urn:microsoft.com/office/officeart/2005/8/layout/vList5"/>
    <dgm:cxn modelId="{522074DE-1AAE-4336-B2CF-F5380FDDBB94}" type="presOf" srcId="{98866149-1BA7-4260-A996-4F17D5230D7A}" destId="{23BBD2C0-40B6-4744-B4ED-AC28DFAA980E}" srcOrd="0" destOrd="0" presId="urn:microsoft.com/office/officeart/2005/8/layout/vList5"/>
    <dgm:cxn modelId="{D98EE14E-5931-4950-8F2E-E9E5EDD55C7E}" srcId="{3B034936-DC76-4265-8903-9BCF2637AF99}" destId="{84BEFE96-976C-42AC-BE54-77AA1574973D}" srcOrd="4" destOrd="0" parTransId="{2494948F-A9A3-4AFA-97C0-442F24377D7B}" sibTransId="{EB79991D-A646-4582-8BF6-1800F4A9C321}"/>
    <dgm:cxn modelId="{80E3AD1F-771D-4906-BEE9-975C2C49D1A8}" srcId="{3B034936-DC76-4265-8903-9BCF2637AF99}" destId="{E6E25AE0-2AFC-453E-9473-B9D9441DAD1A}" srcOrd="3" destOrd="0" parTransId="{251EA952-371C-4F2C-A793-AB8082A606A9}" sibTransId="{7EE95088-0E66-400C-B807-DADD202CFC0D}"/>
    <dgm:cxn modelId="{FF2B629B-FDAC-4115-8907-4824D07D48AB}" srcId="{3B034936-DC76-4265-8903-9BCF2637AF99}" destId="{CFAF88B4-94E4-4D11-8FBE-DFE2A37524E0}" srcOrd="6" destOrd="0" parTransId="{1FF56F1D-3DDD-4766-9D4D-99819EA5EA4F}" sibTransId="{D8A24B1F-D379-4B13-8D93-A68230B2A49A}"/>
    <dgm:cxn modelId="{F99894EB-60B3-4EF9-B90F-08E05F575397}" type="presOf" srcId="{5AAF0630-9250-45D5-AF62-F5556BAC5595}" destId="{23BBD2C0-40B6-4744-B4ED-AC28DFAA980E}" srcOrd="0" destOrd="5" presId="urn:microsoft.com/office/officeart/2005/8/layout/vList5"/>
    <dgm:cxn modelId="{C35D38AE-6821-42EE-B893-D4F8ADA1D518}" type="presOf" srcId="{51A6D859-0DC7-41B8-8DA1-B78B630C1866}" destId="{8CC140B3-AE91-4B45-96E1-4C992A252E50}" srcOrd="0" destOrd="0" presId="urn:microsoft.com/office/officeart/2005/8/layout/vList5"/>
    <dgm:cxn modelId="{C30BA7B7-67D6-439C-9A86-44EF9D22FD83}" srcId="{3B034936-DC76-4265-8903-9BCF2637AF99}" destId="{811BCE6A-69AC-43AC-AC58-DA769BC382AE}" srcOrd="2" destOrd="0" parTransId="{A205218C-0EE5-4161-AF11-22B7E4173162}" sibTransId="{5599F9D4-75CF-4C7E-AE19-BA46EA076D93}"/>
    <dgm:cxn modelId="{E36AA465-C72A-44D3-B254-3E20DEC2DCCA}" srcId="{51A6D859-0DC7-41B8-8DA1-B78B630C1866}" destId="{5DCD8D40-C1AB-4D3F-ADB1-8503AEF76BAB}" srcOrd="1" destOrd="0" parTransId="{2643BB8A-DFCC-4063-BFB7-D4F9237D2879}" sibTransId="{D801DA86-0F08-478F-A20A-1176E729F448}"/>
    <dgm:cxn modelId="{4C08317C-0DA2-4459-B33E-77B22D97BC9A}" srcId="{51A6D859-0DC7-41B8-8DA1-B78B630C1866}" destId="{9439D733-7F34-43D2-A511-74D701C15D4D}" srcOrd="2" destOrd="0" parTransId="{F3294E9D-8CBB-4871-901C-B0A2E2EF0944}" sibTransId="{53260B7C-D505-4780-BBBC-9DC3FD4D3E13}"/>
    <dgm:cxn modelId="{A4E6F16E-107B-4474-AAD9-689F0A41F1E6}" type="presOf" srcId="{9439D733-7F34-43D2-A511-74D701C15D4D}" destId="{DB03E1A9-13DD-49ED-B643-170CE4AC8100}" srcOrd="0" destOrd="0" presId="urn:microsoft.com/office/officeart/2005/8/layout/vList5"/>
    <dgm:cxn modelId="{4F13E1C7-AD14-4BA4-A064-B9C41DAE34A1}" type="presOf" srcId="{E6E25AE0-2AFC-453E-9473-B9D9441DAD1A}" destId="{23BBD2C0-40B6-4744-B4ED-AC28DFAA980E}" srcOrd="0" destOrd="3" presId="urn:microsoft.com/office/officeart/2005/8/layout/vList5"/>
    <dgm:cxn modelId="{CDB7105C-A1D1-4BA4-A7CE-711D2BCF0A6C}" type="presOf" srcId="{84BEFE96-976C-42AC-BE54-77AA1574973D}" destId="{23BBD2C0-40B6-4744-B4ED-AC28DFAA980E}" srcOrd="0" destOrd="4" presId="urn:microsoft.com/office/officeart/2005/8/layout/vList5"/>
    <dgm:cxn modelId="{05C8E5E4-0803-40F8-84F9-AD4122CCC774}" type="presParOf" srcId="{8CC140B3-AE91-4B45-96E1-4C992A252E50}" destId="{4F3B7C32-D620-4344-B2B6-1BDA92CA2ECA}" srcOrd="0" destOrd="0" presId="urn:microsoft.com/office/officeart/2005/8/layout/vList5"/>
    <dgm:cxn modelId="{59AE0EF4-3624-4B26-A28F-BA27FD84E74C}" type="presParOf" srcId="{4F3B7C32-D620-4344-B2B6-1BDA92CA2ECA}" destId="{8AB81BD1-1944-4A87-A870-83ECFF886283}" srcOrd="0" destOrd="0" presId="urn:microsoft.com/office/officeart/2005/8/layout/vList5"/>
    <dgm:cxn modelId="{8B944BFB-1A17-49C7-AB33-5B6F4EA18606}" type="presParOf" srcId="{4F3B7C32-D620-4344-B2B6-1BDA92CA2ECA}" destId="{23BBD2C0-40B6-4744-B4ED-AC28DFAA980E}" srcOrd="1" destOrd="0" presId="urn:microsoft.com/office/officeart/2005/8/layout/vList5"/>
    <dgm:cxn modelId="{326FF6A3-778D-4709-ACD1-536FD6E08B68}" type="presParOf" srcId="{8CC140B3-AE91-4B45-96E1-4C992A252E50}" destId="{EC887E1E-0E09-4371-9D2E-1E1793D9B0DC}" srcOrd="1" destOrd="0" presId="urn:microsoft.com/office/officeart/2005/8/layout/vList5"/>
    <dgm:cxn modelId="{87D98A9C-830E-4DDD-A686-E50C21A4DCAA}" type="presParOf" srcId="{8CC140B3-AE91-4B45-96E1-4C992A252E50}" destId="{51B7CB45-BDA7-4935-B8F3-7DB7F977C033}" srcOrd="2" destOrd="0" presId="urn:microsoft.com/office/officeart/2005/8/layout/vList5"/>
    <dgm:cxn modelId="{F6E21A20-CFDF-4E5E-8E7C-C8A893DA9EEA}" type="presParOf" srcId="{51B7CB45-BDA7-4935-B8F3-7DB7F977C033}" destId="{3AD0F028-1E18-4117-ABB9-9B03807B4559}" srcOrd="0" destOrd="0" presId="urn:microsoft.com/office/officeart/2005/8/layout/vList5"/>
    <dgm:cxn modelId="{669528F0-8327-4C82-B557-8A5C0B00E407}" type="presParOf" srcId="{8CC140B3-AE91-4B45-96E1-4C992A252E50}" destId="{AA0C9678-F7B6-47DB-B9C6-95B49CBF9A59}" srcOrd="3" destOrd="0" presId="urn:microsoft.com/office/officeart/2005/8/layout/vList5"/>
    <dgm:cxn modelId="{56E66B4C-9533-40DB-95E5-F5933F2F076A}" type="presParOf" srcId="{8CC140B3-AE91-4B45-96E1-4C992A252E50}" destId="{AEEE0E86-5DB8-4EEB-AC94-CC69F1A4D290}" srcOrd="4" destOrd="0" presId="urn:microsoft.com/office/officeart/2005/8/layout/vList5"/>
    <dgm:cxn modelId="{D9325E79-615E-4D93-9647-F7693552E13A}" type="presParOf" srcId="{AEEE0E86-5DB8-4EEB-AC94-CC69F1A4D290}" destId="{DB03E1A9-13DD-49ED-B643-170CE4AC810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E31FA7-EF98-4D9E-98B9-C5B6EADD4A84}" type="doc">
      <dgm:prSet loTypeId="urn:microsoft.com/office/officeart/2005/8/layout/matrix1" loCatId="matrix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AU"/>
        </a:p>
      </dgm:t>
    </dgm:pt>
    <dgm:pt modelId="{AACB8F31-632D-4AE4-B339-CA40446F8163}">
      <dgm:prSet phldrT="[Text]" custT="1"/>
      <dgm:spPr/>
      <dgm:t>
        <a:bodyPr/>
        <a:lstStyle/>
        <a:p>
          <a:r>
            <a:rPr lang="en-AU" sz="3300" b="0" dirty="0" smtClean="0">
              <a:latin typeface="+mj-lt"/>
            </a:rPr>
            <a:t>SWOT</a:t>
          </a:r>
          <a:endParaRPr lang="en-AU" sz="3300" b="0" dirty="0">
            <a:latin typeface="+mj-lt"/>
          </a:endParaRPr>
        </a:p>
      </dgm:t>
    </dgm:pt>
    <dgm:pt modelId="{6E505DDD-7EAA-4D20-B027-8A4EF8807AB6}" type="parTrans" cxnId="{FC8EE563-759D-4E62-980B-80E5823500EB}">
      <dgm:prSet/>
      <dgm:spPr/>
      <dgm:t>
        <a:bodyPr/>
        <a:lstStyle/>
        <a:p>
          <a:endParaRPr lang="en-AU" sz="1800"/>
        </a:p>
      </dgm:t>
    </dgm:pt>
    <dgm:pt modelId="{6758BC6F-9633-40AF-898C-39063BE2EBB6}" type="sibTrans" cxnId="{FC8EE563-759D-4E62-980B-80E5823500EB}">
      <dgm:prSet/>
      <dgm:spPr/>
      <dgm:t>
        <a:bodyPr/>
        <a:lstStyle/>
        <a:p>
          <a:endParaRPr lang="en-AU" sz="1800"/>
        </a:p>
      </dgm:t>
    </dgm:pt>
    <dgm:pt modelId="{62FBE74C-BBB1-415F-ACEF-BDCEB3F31D6C}">
      <dgm:prSet phldrT="[Text]"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kumimoji="0" lang="en-AU" sz="2200" b="1" i="0" u="none" strike="noStrike" cap="none" normalizeH="0" baseline="0" dirty="0" smtClean="0">
              <a:ln/>
              <a:effectLst/>
              <a:latin typeface="+mj-lt"/>
            </a:rPr>
            <a:t>STRENGTHS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en-AU" sz="1800" b="0" dirty="0" smtClean="0">
              <a:latin typeface="+mj-lt"/>
            </a:rPr>
            <a:t>Build on your strengths</a:t>
          </a:r>
          <a:endParaRPr lang="en-AU" sz="1800" b="0" dirty="0">
            <a:latin typeface="+mj-lt"/>
          </a:endParaRPr>
        </a:p>
      </dgm:t>
    </dgm:pt>
    <dgm:pt modelId="{9166D352-986F-4601-9884-CADEF1037D15}" type="parTrans" cxnId="{69320372-9C7E-45CE-9FB0-040D8AE452F1}">
      <dgm:prSet/>
      <dgm:spPr/>
      <dgm:t>
        <a:bodyPr/>
        <a:lstStyle/>
        <a:p>
          <a:endParaRPr lang="en-AU" sz="1800"/>
        </a:p>
      </dgm:t>
    </dgm:pt>
    <dgm:pt modelId="{A6E1CB0C-4D3E-468E-BDE9-EE3F5741968D}" type="sibTrans" cxnId="{69320372-9C7E-45CE-9FB0-040D8AE452F1}">
      <dgm:prSet/>
      <dgm:spPr/>
      <dgm:t>
        <a:bodyPr/>
        <a:lstStyle/>
        <a:p>
          <a:endParaRPr lang="en-AU" sz="1800"/>
        </a:p>
      </dgm:t>
    </dgm:pt>
    <dgm:pt modelId="{A83E4306-AD0E-48D0-9666-18B414073EEC}">
      <dgm:prSet phldrT="[Text]"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endParaRPr kumimoji="0" lang="en-AU" sz="2200" b="1" i="0" u="none" strike="noStrike" cap="none" normalizeH="0" baseline="0" dirty="0" smtClean="0">
            <a:ln/>
            <a:effectLst/>
            <a:latin typeface="+mj-lt"/>
          </a:endParaRPr>
        </a:p>
        <a:p>
          <a:pPr rtl="0">
            <a:lnSpc>
              <a:spcPct val="100000"/>
            </a:lnSpc>
            <a:spcAft>
              <a:spcPts val="0"/>
            </a:spcAft>
          </a:pPr>
          <a:r>
            <a:rPr kumimoji="0" lang="en-AU" sz="2200" b="1" i="0" u="none" strike="noStrike" cap="none" normalizeH="0" baseline="0" dirty="0" smtClean="0">
              <a:ln/>
              <a:effectLst/>
              <a:latin typeface="+mj-lt"/>
            </a:rPr>
            <a:t>WEAKNESSES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en-AU" sz="1800" b="0" dirty="0" smtClean="0">
              <a:latin typeface="+mj-lt"/>
            </a:rPr>
            <a:t>Avoid (Outsource) or overcome your weaknesses</a:t>
          </a:r>
          <a:endParaRPr lang="en-AU" sz="1800" b="0" dirty="0">
            <a:latin typeface="+mj-lt"/>
          </a:endParaRPr>
        </a:p>
      </dgm:t>
    </dgm:pt>
    <dgm:pt modelId="{5E06F3B4-D89A-4D75-9FE1-70C97C64390A}" type="parTrans" cxnId="{ECAD2FE3-60B1-4D86-9789-380E5AF64AEF}">
      <dgm:prSet/>
      <dgm:spPr/>
      <dgm:t>
        <a:bodyPr/>
        <a:lstStyle/>
        <a:p>
          <a:endParaRPr lang="en-AU" sz="1800"/>
        </a:p>
      </dgm:t>
    </dgm:pt>
    <dgm:pt modelId="{9E7E1570-EE01-4356-B447-357DA02486CC}" type="sibTrans" cxnId="{ECAD2FE3-60B1-4D86-9789-380E5AF64AEF}">
      <dgm:prSet/>
      <dgm:spPr/>
      <dgm:t>
        <a:bodyPr/>
        <a:lstStyle/>
        <a:p>
          <a:endParaRPr lang="en-AU" sz="1800"/>
        </a:p>
      </dgm:t>
    </dgm:pt>
    <dgm:pt modelId="{1F446F3A-6240-4F77-A4CE-D42D84B08C7E}">
      <dgm:prSet phldrT="[Text]"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kumimoji="0" lang="en-AU" sz="2200" b="1" i="0" u="none" strike="noStrike" cap="none" normalizeH="0" baseline="0" dirty="0" smtClean="0">
              <a:ln/>
              <a:effectLst/>
              <a:latin typeface="+mj-lt"/>
            </a:rPr>
            <a:t>OPPORTUNITIES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en-AU" sz="1800" b="0" dirty="0" smtClean="0">
              <a:latin typeface="+mj-lt"/>
            </a:rPr>
            <a:t>Take advantage of your opportunities</a:t>
          </a:r>
        </a:p>
        <a:p>
          <a:pPr rtl="0">
            <a:lnSpc>
              <a:spcPct val="100000"/>
            </a:lnSpc>
            <a:spcAft>
              <a:spcPts val="0"/>
            </a:spcAft>
          </a:pPr>
          <a:endParaRPr lang="en-AU" sz="1800" b="0" dirty="0">
            <a:latin typeface="+mj-lt"/>
          </a:endParaRPr>
        </a:p>
      </dgm:t>
    </dgm:pt>
    <dgm:pt modelId="{9DE25AAF-ABEA-402F-8AD6-6224811C2029}" type="parTrans" cxnId="{6BF6A76F-86F6-4B6F-A0E2-4070DBD3EBD5}">
      <dgm:prSet/>
      <dgm:spPr/>
      <dgm:t>
        <a:bodyPr/>
        <a:lstStyle/>
        <a:p>
          <a:endParaRPr lang="en-AU" sz="1800"/>
        </a:p>
      </dgm:t>
    </dgm:pt>
    <dgm:pt modelId="{6536350D-9CA9-42AB-A007-9E64383EFAF1}" type="sibTrans" cxnId="{6BF6A76F-86F6-4B6F-A0E2-4070DBD3EBD5}">
      <dgm:prSet/>
      <dgm:spPr/>
      <dgm:t>
        <a:bodyPr/>
        <a:lstStyle/>
        <a:p>
          <a:endParaRPr lang="en-AU" sz="1800"/>
        </a:p>
      </dgm:t>
    </dgm:pt>
    <dgm:pt modelId="{49E42446-5C68-424D-BB4C-753D43776FD3}">
      <dgm:prSet phldrT="[Text]"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kumimoji="0" lang="en-AU" sz="2200" b="1" i="0" u="none" strike="noStrike" cap="none" normalizeH="0" baseline="0" dirty="0" smtClean="0">
              <a:ln/>
              <a:effectLst/>
              <a:latin typeface="+mj-lt"/>
            </a:rPr>
            <a:t>THREATS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en-AU" sz="1800" b="0" dirty="0" smtClean="0">
              <a:latin typeface="+mj-lt"/>
            </a:rPr>
            <a:t>Avoid the threats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en-AU" sz="1800" b="0" dirty="0" smtClean="0">
              <a:latin typeface="+mj-lt"/>
            </a:rPr>
            <a:t>Plan to counter them</a:t>
          </a:r>
        </a:p>
        <a:p>
          <a:pPr rtl="0">
            <a:lnSpc>
              <a:spcPct val="100000"/>
            </a:lnSpc>
            <a:spcAft>
              <a:spcPts val="0"/>
            </a:spcAft>
          </a:pPr>
          <a:endParaRPr lang="en-AU" sz="1800" b="0" dirty="0">
            <a:latin typeface="+mj-lt"/>
          </a:endParaRPr>
        </a:p>
      </dgm:t>
    </dgm:pt>
    <dgm:pt modelId="{D92A9BF0-76F4-42AA-AE82-6D9088D916A1}" type="parTrans" cxnId="{4F6F27D1-941A-49CC-994A-46FA9916A5CD}">
      <dgm:prSet/>
      <dgm:spPr/>
      <dgm:t>
        <a:bodyPr/>
        <a:lstStyle/>
        <a:p>
          <a:endParaRPr lang="en-AU" sz="1800"/>
        </a:p>
      </dgm:t>
    </dgm:pt>
    <dgm:pt modelId="{393E225E-5EBB-4CD1-AA37-3DCAB20AB1D6}" type="sibTrans" cxnId="{4F6F27D1-941A-49CC-994A-46FA9916A5CD}">
      <dgm:prSet/>
      <dgm:spPr/>
      <dgm:t>
        <a:bodyPr/>
        <a:lstStyle/>
        <a:p>
          <a:endParaRPr lang="en-AU" sz="1800"/>
        </a:p>
      </dgm:t>
    </dgm:pt>
    <dgm:pt modelId="{9BBA9E18-56B6-4991-96E2-79C6335509E3}" type="pres">
      <dgm:prSet presAssocID="{82E31FA7-EF98-4D9E-98B9-C5B6EADD4A8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4BD3DB78-7B30-4217-86ED-CDC7225AC6F0}" type="pres">
      <dgm:prSet presAssocID="{82E31FA7-EF98-4D9E-98B9-C5B6EADD4A84}" presName="matrix" presStyleCnt="0"/>
      <dgm:spPr/>
      <dgm:t>
        <a:bodyPr/>
        <a:lstStyle/>
        <a:p>
          <a:endParaRPr lang="en-AU"/>
        </a:p>
      </dgm:t>
    </dgm:pt>
    <dgm:pt modelId="{455D93F4-377F-456F-83D4-506CA2AB659D}" type="pres">
      <dgm:prSet presAssocID="{82E31FA7-EF98-4D9E-98B9-C5B6EADD4A84}" presName="tile1" presStyleLbl="node1" presStyleIdx="0" presStyleCnt="4"/>
      <dgm:spPr/>
      <dgm:t>
        <a:bodyPr/>
        <a:lstStyle/>
        <a:p>
          <a:endParaRPr lang="en-AU"/>
        </a:p>
      </dgm:t>
    </dgm:pt>
    <dgm:pt modelId="{C5625DAB-33A9-4E92-BF68-9B6C47F686FC}" type="pres">
      <dgm:prSet presAssocID="{82E31FA7-EF98-4D9E-98B9-C5B6EADD4A8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F944BB9-C050-4ED6-BCCB-7D66A41BCD5E}" type="pres">
      <dgm:prSet presAssocID="{82E31FA7-EF98-4D9E-98B9-C5B6EADD4A84}" presName="tile2" presStyleLbl="node1" presStyleIdx="1" presStyleCnt="4" custLinFactNeighborX="1942"/>
      <dgm:spPr/>
      <dgm:t>
        <a:bodyPr/>
        <a:lstStyle/>
        <a:p>
          <a:endParaRPr lang="en-AU"/>
        </a:p>
      </dgm:t>
    </dgm:pt>
    <dgm:pt modelId="{2D805E93-2924-4271-8BD0-A1E57AEBC704}" type="pres">
      <dgm:prSet presAssocID="{82E31FA7-EF98-4D9E-98B9-C5B6EADD4A8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B809750-2537-4FE2-B274-A82E9083BD2D}" type="pres">
      <dgm:prSet presAssocID="{82E31FA7-EF98-4D9E-98B9-C5B6EADD4A84}" presName="tile3" presStyleLbl="node1" presStyleIdx="2" presStyleCnt="4" custLinFactNeighborX="-1181" custLinFactNeighborY="2100"/>
      <dgm:spPr/>
      <dgm:t>
        <a:bodyPr/>
        <a:lstStyle/>
        <a:p>
          <a:endParaRPr lang="en-AU"/>
        </a:p>
      </dgm:t>
    </dgm:pt>
    <dgm:pt modelId="{4ABEE791-3E7E-4A20-A59D-CC00B487578B}" type="pres">
      <dgm:prSet presAssocID="{82E31FA7-EF98-4D9E-98B9-C5B6EADD4A8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EC8B277-1D7F-486A-8C34-493D159F229D}" type="pres">
      <dgm:prSet presAssocID="{82E31FA7-EF98-4D9E-98B9-C5B6EADD4A84}" presName="tile4" presStyleLbl="node1" presStyleIdx="3" presStyleCnt="4"/>
      <dgm:spPr/>
      <dgm:t>
        <a:bodyPr/>
        <a:lstStyle/>
        <a:p>
          <a:endParaRPr lang="en-AU"/>
        </a:p>
      </dgm:t>
    </dgm:pt>
    <dgm:pt modelId="{E8E65CB6-09B4-4C46-93DE-E7DA0892B655}" type="pres">
      <dgm:prSet presAssocID="{82E31FA7-EF98-4D9E-98B9-C5B6EADD4A8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07FD437-A74C-4D82-952B-271FA0C5D620}" type="pres">
      <dgm:prSet presAssocID="{82E31FA7-EF98-4D9E-98B9-C5B6EADD4A8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</dgm:ptLst>
  <dgm:cxnLst>
    <dgm:cxn modelId="{151A1D50-CCC4-4B21-89A5-F3331334640E}" type="presOf" srcId="{AACB8F31-632D-4AE4-B339-CA40446F8163}" destId="{507FD437-A74C-4D82-952B-271FA0C5D620}" srcOrd="0" destOrd="0" presId="urn:microsoft.com/office/officeart/2005/8/layout/matrix1"/>
    <dgm:cxn modelId="{7900C24A-84B4-4AC2-B127-38C4073B8D8A}" type="presOf" srcId="{82E31FA7-EF98-4D9E-98B9-C5B6EADD4A84}" destId="{9BBA9E18-56B6-4991-96E2-79C6335509E3}" srcOrd="0" destOrd="0" presId="urn:microsoft.com/office/officeart/2005/8/layout/matrix1"/>
    <dgm:cxn modelId="{0AD420A4-8E4F-4F20-8677-F41BE7884E32}" type="presOf" srcId="{49E42446-5C68-424D-BB4C-753D43776FD3}" destId="{E8E65CB6-09B4-4C46-93DE-E7DA0892B655}" srcOrd="1" destOrd="0" presId="urn:microsoft.com/office/officeart/2005/8/layout/matrix1"/>
    <dgm:cxn modelId="{ECAD2FE3-60B1-4D86-9789-380E5AF64AEF}" srcId="{AACB8F31-632D-4AE4-B339-CA40446F8163}" destId="{A83E4306-AD0E-48D0-9666-18B414073EEC}" srcOrd="1" destOrd="0" parTransId="{5E06F3B4-D89A-4D75-9FE1-70C97C64390A}" sibTransId="{9E7E1570-EE01-4356-B447-357DA02486CC}"/>
    <dgm:cxn modelId="{0FEBDFC8-CD05-48E8-AE2C-664A91D74450}" type="presOf" srcId="{49E42446-5C68-424D-BB4C-753D43776FD3}" destId="{5EC8B277-1D7F-486A-8C34-493D159F229D}" srcOrd="0" destOrd="0" presId="urn:microsoft.com/office/officeart/2005/8/layout/matrix1"/>
    <dgm:cxn modelId="{788B2B50-D452-43A6-AFDE-4D2F92EB2590}" type="presOf" srcId="{A83E4306-AD0E-48D0-9666-18B414073EEC}" destId="{6F944BB9-C050-4ED6-BCCB-7D66A41BCD5E}" srcOrd="0" destOrd="0" presId="urn:microsoft.com/office/officeart/2005/8/layout/matrix1"/>
    <dgm:cxn modelId="{3B83FA52-72A6-4FE1-B066-46107D7A0FD9}" type="presOf" srcId="{A83E4306-AD0E-48D0-9666-18B414073EEC}" destId="{2D805E93-2924-4271-8BD0-A1E57AEBC704}" srcOrd="1" destOrd="0" presId="urn:microsoft.com/office/officeart/2005/8/layout/matrix1"/>
    <dgm:cxn modelId="{88C924FC-597C-4626-89F4-F67A5080B598}" type="presOf" srcId="{62FBE74C-BBB1-415F-ACEF-BDCEB3F31D6C}" destId="{C5625DAB-33A9-4E92-BF68-9B6C47F686FC}" srcOrd="1" destOrd="0" presId="urn:microsoft.com/office/officeart/2005/8/layout/matrix1"/>
    <dgm:cxn modelId="{69320372-9C7E-45CE-9FB0-040D8AE452F1}" srcId="{AACB8F31-632D-4AE4-B339-CA40446F8163}" destId="{62FBE74C-BBB1-415F-ACEF-BDCEB3F31D6C}" srcOrd="0" destOrd="0" parTransId="{9166D352-986F-4601-9884-CADEF1037D15}" sibTransId="{A6E1CB0C-4D3E-468E-BDE9-EE3F5741968D}"/>
    <dgm:cxn modelId="{CAF7970C-EDD5-4B6B-89CF-4B6A99FC5ED1}" type="presOf" srcId="{1F446F3A-6240-4F77-A4CE-D42D84B08C7E}" destId="{4ABEE791-3E7E-4A20-A59D-CC00B487578B}" srcOrd="1" destOrd="0" presId="urn:microsoft.com/office/officeart/2005/8/layout/matrix1"/>
    <dgm:cxn modelId="{4F6F27D1-941A-49CC-994A-46FA9916A5CD}" srcId="{AACB8F31-632D-4AE4-B339-CA40446F8163}" destId="{49E42446-5C68-424D-BB4C-753D43776FD3}" srcOrd="3" destOrd="0" parTransId="{D92A9BF0-76F4-42AA-AE82-6D9088D916A1}" sibTransId="{393E225E-5EBB-4CD1-AA37-3DCAB20AB1D6}"/>
    <dgm:cxn modelId="{32942C62-5D15-4A0C-A344-B7B69BD92105}" type="presOf" srcId="{1F446F3A-6240-4F77-A4CE-D42D84B08C7E}" destId="{8B809750-2537-4FE2-B274-A82E9083BD2D}" srcOrd="0" destOrd="0" presId="urn:microsoft.com/office/officeart/2005/8/layout/matrix1"/>
    <dgm:cxn modelId="{6BF6A76F-86F6-4B6F-A0E2-4070DBD3EBD5}" srcId="{AACB8F31-632D-4AE4-B339-CA40446F8163}" destId="{1F446F3A-6240-4F77-A4CE-D42D84B08C7E}" srcOrd="2" destOrd="0" parTransId="{9DE25AAF-ABEA-402F-8AD6-6224811C2029}" sibTransId="{6536350D-9CA9-42AB-A007-9E64383EFAF1}"/>
    <dgm:cxn modelId="{7854599B-C1CA-43C0-A745-7E4001A49EA0}" type="presOf" srcId="{62FBE74C-BBB1-415F-ACEF-BDCEB3F31D6C}" destId="{455D93F4-377F-456F-83D4-506CA2AB659D}" srcOrd="0" destOrd="0" presId="urn:microsoft.com/office/officeart/2005/8/layout/matrix1"/>
    <dgm:cxn modelId="{FC8EE563-759D-4E62-980B-80E5823500EB}" srcId="{82E31FA7-EF98-4D9E-98B9-C5B6EADD4A84}" destId="{AACB8F31-632D-4AE4-B339-CA40446F8163}" srcOrd="0" destOrd="0" parTransId="{6E505DDD-7EAA-4D20-B027-8A4EF8807AB6}" sibTransId="{6758BC6F-9633-40AF-898C-39063BE2EBB6}"/>
    <dgm:cxn modelId="{54002110-E475-4EAC-89FB-CFC96E28080E}" type="presParOf" srcId="{9BBA9E18-56B6-4991-96E2-79C6335509E3}" destId="{4BD3DB78-7B30-4217-86ED-CDC7225AC6F0}" srcOrd="0" destOrd="0" presId="urn:microsoft.com/office/officeart/2005/8/layout/matrix1"/>
    <dgm:cxn modelId="{DD9C07AC-2B9F-4ED3-BA29-C0D542B706B4}" type="presParOf" srcId="{4BD3DB78-7B30-4217-86ED-CDC7225AC6F0}" destId="{455D93F4-377F-456F-83D4-506CA2AB659D}" srcOrd="0" destOrd="0" presId="urn:microsoft.com/office/officeart/2005/8/layout/matrix1"/>
    <dgm:cxn modelId="{598335AD-0750-4B30-B2C2-434FDF4A323F}" type="presParOf" srcId="{4BD3DB78-7B30-4217-86ED-CDC7225AC6F0}" destId="{C5625DAB-33A9-4E92-BF68-9B6C47F686FC}" srcOrd="1" destOrd="0" presId="urn:microsoft.com/office/officeart/2005/8/layout/matrix1"/>
    <dgm:cxn modelId="{DFD75CAD-1823-4976-A6B4-E873EB1F806E}" type="presParOf" srcId="{4BD3DB78-7B30-4217-86ED-CDC7225AC6F0}" destId="{6F944BB9-C050-4ED6-BCCB-7D66A41BCD5E}" srcOrd="2" destOrd="0" presId="urn:microsoft.com/office/officeart/2005/8/layout/matrix1"/>
    <dgm:cxn modelId="{C268125B-4CD3-42A6-A233-FD02339EB4F5}" type="presParOf" srcId="{4BD3DB78-7B30-4217-86ED-CDC7225AC6F0}" destId="{2D805E93-2924-4271-8BD0-A1E57AEBC704}" srcOrd="3" destOrd="0" presId="urn:microsoft.com/office/officeart/2005/8/layout/matrix1"/>
    <dgm:cxn modelId="{8C91BE0E-0E62-4EF2-8A88-5C4A15E1CE6D}" type="presParOf" srcId="{4BD3DB78-7B30-4217-86ED-CDC7225AC6F0}" destId="{8B809750-2537-4FE2-B274-A82E9083BD2D}" srcOrd="4" destOrd="0" presId="urn:microsoft.com/office/officeart/2005/8/layout/matrix1"/>
    <dgm:cxn modelId="{C532687E-E93E-45AE-9F5B-AE6300B5DDCA}" type="presParOf" srcId="{4BD3DB78-7B30-4217-86ED-CDC7225AC6F0}" destId="{4ABEE791-3E7E-4A20-A59D-CC00B487578B}" srcOrd="5" destOrd="0" presId="urn:microsoft.com/office/officeart/2005/8/layout/matrix1"/>
    <dgm:cxn modelId="{57F3CCE4-FE0B-42E8-96B1-41FE8379B03C}" type="presParOf" srcId="{4BD3DB78-7B30-4217-86ED-CDC7225AC6F0}" destId="{5EC8B277-1D7F-486A-8C34-493D159F229D}" srcOrd="6" destOrd="0" presId="urn:microsoft.com/office/officeart/2005/8/layout/matrix1"/>
    <dgm:cxn modelId="{0543E28F-0F19-41D6-9C6D-DE252D2A4076}" type="presParOf" srcId="{4BD3DB78-7B30-4217-86ED-CDC7225AC6F0}" destId="{E8E65CB6-09B4-4C46-93DE-E7DA0892B655}" srcOrd="7" destOrd="0" presId="urn:microsoft.com/office/officeart/2005/8/layout/matrix1"/>
    <dgm:cxn modelId="{48949534-5641-4EAC-8A4D-320571376998}" type="presParOf" srcId="{9BBA9E18-56B6-4991-96E2-79C6335509E3}" destId="{507FD437-A74C-4D82-952B-271FA0C5D62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974B24-23BC-4201-B558-D2E8E7A51FB2}" type="doc">
      <dgm:prSet loTypeId="urn:microsoft.com/office/officeart/2005/8/layout/list1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AU"/>
        </a:p>
      </dgm:t>
    </dgm:pt>
    <dgm:pt modelId="{BE6C0446-0887-49F3-9D39-3F90787B9755}">
      <dgm:prSet phldrT="[Text]" custT="1"/>
      <dgm:spPr/>
      <dgm:t>
        <a:bodyPr/>
        <a:lstStyle/>
        <a:p>
          <a:pPr algn="ctr"/>
          <a:r>
            <a:rPr lang="en-AU" sz="1800" dirty="0" smtClean="0"/>
            <a:t>Current state of the industry</a:t>
          </a:r>
          <a:endParaRPr lang="en-AU" sz="1800" dirty="0"/>
        </a:p>
      </dgm:t>
    </dgm:pt>
    <dgm:pt modelId="{651D05A5-0772-4FBB-9559-5B5FAF3589EF}" type="parTrans" cxnId="{BDB81659-B8C1-4A4E-A50F-21F6B5861748}">
      <dgm:prSet/>
      <dgm:spPr/>
      <dgm:t>
        <a:bodyPr/>
        <a:lstStyle/>
        <a:p>
          <a:endParaRPr lang="en-AU" sz="1800"/>
        </a:p>
      </dgm:t>
    </dgm:pt>
    <dgm:pt modelId="{FCA8EA5D-2243-4D0E-9832-3931C28D043B}" type="sibTrans" cxnId="{BDB81659-B8C1-4A4E-A50F-21F6B5861748}">
      <dgm:prSet/>
      <dgm:spPr/>
      <dgm:t>
        <a:bodyPr/>
        <a:lstStyle/>
        <a:p>
          <a:endParaRPr lang="en-AU" sz="1800"/>
        </a:p>
      </dgm:t>
    </dgm:pt>
    <dgm:pt modelId="{ED95DA2F-0670-4A46-96EC-F78A943692EE}">
      <dgm:prSet custT="1"/>
      <dgm:spPr/>
      <dgm:t>
        <a:bodyPr/>
        <a:lstStyle/>
        <a:p>
          <a:pPr algn="ctr"/>
          <a:r>
            <a:rPr lang="en-AU" sz="1800" smtClean="0"/>
            <a:t>Trends in the industry</a:t>
          </a:r>
          <a:endParaRPr lang="en-AU" sz="1800" dirty="0"/>
        </a:p>
      </dgm:t>
    </dgm:pt>
    <dgm:pt modelId="{6C188A60-59DE-44A2-9A08-A45C0896AD46}" type="parTrans" cxnId="{E614FFF3-1C47-4F6C-8F9A-F2600268D176}">
      <dgm:prSet/>
      <dgm:spPr/>
      <dgm:t>
        <a:bodyPr/>
        <a:lstStyle/>
        <a:p>
          <a:endParaRPr lang="en-AU" sz="1800"/>
        </a:p>
      </dgm:t>
    </dgm:pt>
    <dgm:pt modelId="{33B28342-6EE2-4F28-A1E4-A56F8D588AA9}" type="sibTrans" cxnId="{E614FFF3-1C47-4F6C-8F9A-F2600268D176}">
      <dgm:prSet/>
      <dgm:spPr/>
      <dgm:t>
        <a:bodyPr/>
        <a:lstStyle/>
        <a:p>
          <a:endParaRPr lang="en-AU" sz="1800"/>
        </a:p>
      </dgm:t>
    </dgm:pt>
    <dgm:pt modelId="{778AC8BE-7D14-4B47-8A77-3C02A3D0A2AE}">
      <dgm:prSet custT="1"/>
      <dgm:spPr/>
      <dgm:t>
        <a:bodyPr/>
        <a:lstStyle/>
        <a:p>
          <a:pPr algn="ctr"/>
          <a:r>
            <a:rPr lang="en-AU" sz="1800" dirty="0" smtClean="0"/>
            <a:t>Industry Forecast Reports </a:t>
          </a:r>
          <a:r>
            <a:rPr lang="en-AU" sz="1100" dirty="0" smtClean="0"/>
            <a:t>E.G. </a:t>
          </a:r>
          <a:r>
            <a:rPr lang="en-AU" sz="1100" dirty="0" smtClean="0">
              <a:hlinkClick xmlns:r="http://schemas.openxmlformats.org/officeDocument/2006/relationships" r:id="rId1"/>
            </a:rPr>
            <a:t>www.ibisworld.com.au</a:t>
          </a:r>
          <a:r>
            <a:rPr lang="en-AU" sz="1100" dirty="0" smtClean="0"/>
            <a:t>  </a:t>
          </a:r>
          <a:endParaRPr lang="en-AU" sz="1100" dirty="0"/>
        </a:p>
      </dgm:t>
    </dgm:pt>
    <dgm:pt modelId="{01D21E56-B42A-4FAE-9C6F-52236736F1CE}" type="parTrans" cxnId="{89A2F071-08A3-4DF5-AD90-7BE41BC7C9DE}">
      <dgm:prSet/>
      <dgm:spPr/>
      <dgm:t>
        <a:bodyPr/>
        <a:lstStyle/>
        <a:p>
          <a:endParaRPr lang="en-AU" sz="1800"/>
        </a:p>
      </dgm:t>
    </dgm:pt>
    <dgm:pt modelId="{99A4E70E-9961-4717-9557-9185AC497A63}" type="sibTrans" cxnId="{89A2F071-08A3-4DF5-AD90-7BE41BC7C9DE}">
      <dgm:prSet/>
      <dgm:spPr/>
      <dgm:t>
        <a:bodyPr/>
        <a:lstStyle/>
        <a:p>
          <a:endParaRPr lang="en-AU" sz="1800"/>
        </a:p>
      </dgm:t>
    </dgm:pt>
    <dgm:pt modelId="{CAE08080-AFCF-4E2C-BCC4-7FB03ED6DADB}">
      <dgm:prSet custT="1"/>
      <dgm:spPr/>
      <dgm:t>
        <a:bodyPr/>
        <a:lstStyle/>
        <a:p>
          <a:pPr algn="ctr"/>
          <a:r>
            <a:rPr lang="en-AU" sz="1800" dirty="0" smtClean="0"/>
            <a:t>State or Government Library</a:t>
          </a:r>
          <a:endParaRPr lang="en-AU" sz="1800" dirty="0"/>
        </a:p>
      </dgm:t>
    </dgm:pt>
    <dgm:pt modelId="{C0ECBAE0-B9BB-4040-9530-87A648DD5E92}" type="parTrans" cxnId="{61664BEC-2541-4051-A39A-D20EAE35BA8F}">
      <dgm:prSet/>
      <dgm:spPr/>
      <dgm:t>
        <a:bodyPr/>
        <a:lstStyle/>
        <a:p>
          <a:endParaRPr lang="en-AU" sz="1800"/>
        </a:p>
      </dgm:t>
    </dgm:pt>
    <dgm:pt modelId="{D180887E-4321-4FBC-B836-4A052816A805}" type="sibTrans" cxnId="{61664BEC-2541-4051-A39A-D20EAE35BA8F}">
      <dgm:prSet/>
      <dgm:spPr/>
      <dgm:t>
        <a:bodyPr/>
        <a:lstStyle/>
        <a:p>
          <a:endParaRPr lang="en-AU" sz="1800"/>
        </a:p>
      </dgm:t>
    </dgm:pt>
    <dgm:pt modelId="{6C3A0DE9-97A7-4B2C-A6A9-F51D43A389EF}">
      <dgm:prSet custT="1"/>
      <dgm:spPr/>
      <dgm:t>
        <a:bodyPr/>
        <a:lstStyle/>
        <a:p>
          <a:pPr algn="ctr"/>
          <a:r>
            <a:rPr lang="en-AU" sz="1800" dirty="0" smtClean="0"/>
            <a:t>Statistics -National, Local Government </a:t>
          </a:r>
          <a:r>
            <a:rPr lang="en-AU" sz="1000" dirty="0" smtClean="0"/>
            <a:t>E.G. ABS</a:t>
          </a:r>
          <a:endParaRPr lang="en-AU" sz="1000" dirty="0"/>
        </a:p>
      </dgm:t>
    </dgm:pt>
    <dgm:pt modelId="{0112013E-2373-4366-9574-E0B895D98830}" type="parTrans" cxnId="{F5DD7BBC-46C6-43A2-B004-2BA50309AD14}">
      <dgm:prSet/>
      <dgm:spPr/>
      <dgm:t>
        <a:bodyPr/>
        <a:lstStyle/>
        <a:p>
          <a:endParaRPr lang="en-AU" sz="1800"/>
        </a:p>
      </dgm:t>
    </dgm:pt>
    <dgm:pt modelId="{1E2619F1-CC68-4BA1-BB82-59DDA62DCF3F}" type="sibTrans" cxnId="{F5DD7BBC-46C6-43A2-B004-2BA50309AD14}">
      <dgm:prSet/>
      <dgm:spPr/>
      <dgm:t>
        <a:bodyPr/>
        <a:lstStyle/>
        <a:p>
          <a:endParaRPr lang="en-AU" sz="1800"/>
        </a:p>
      </dgm:t>
    </dgm:pt>
    <dgm:pt modelId="{11EE1552-74B5-48BF-B424-7E79719F0BE1}" type="pres">
      <dgm:prSet presAssocID="{36974B24-23BC-4201-B558-D2E8E7A51FB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73B8D429-0F24-43E4-9F65-3C07FBB6FA2E}" type="pres">
      <dgm:prSet presAssocID="{BE6C0446-0887-49F3-9D39-3F90787B9755}" presName="parentLin" presStyleCnt="0"/>
      <dgm:spPr/>
      <dgm:t>
        <a:bodyPr/>
        <a:lstStyle/>
        <a:p>
          <a:endParaRPr lang="en-AU"/>
        </a:p>
      </dgm:t>
    </dgm:pt>
    <dgm:pt modelId="{C96654CC-A5A5-46C9-B65F-FE9547DD9108}" type="pres">
      <dgm:prSet presAssocID="{BE6C0446-0887-49F3-9D39-3F90787B9755}" presName="parentLeftMargin" presStyleLbl="node1" presStyleIdx="0" presStyleCnt="5"/>
      <dgm:spPr/>
      <dgm:t>
        <a:bodyPr/>
        <a:lstStyle/>
        <a:p>
          <a:endParaRPr lang="en-AU"/>
        </a:p>
      </dgm:t>
    </dgm:pt>
    <dgm:pt modelId="{AB116104-F7D0-4E7C-8158-C20070B6456C}" type="pres">
      <dgm:prSet presAssocID="{BE6C0446-0887-49F3-9D39-3F90787B9755}" presName="parentText" presStyleLbl="node1" presStyleIdx="0" presStyleCnt="5" custLinFactX="7635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E7BDB61-5E38-4408-8377-7788AAF2A0E5}" type="pres">
      <dgm:prSet presAssocID="{BE6C0446-0887-49F3-9D39-3F90787B9755}" presName="negativeSpace" presStyleCnt="0"/>
      <dgm:spPr/>
      <dgm:t>
        <a:bodyPr/>
        <a:lstStyle/>
        <a:p>
          <a:endParaRPr lang="en-AU"/>
        </a:p>
      </dgm:t>
    </dgm:pt>
    <dgm:pt modelId="{CD60B50D-3AC4-4134-ACCA-41621EF1FA0D}" type="pres">
      <dgm:prSet presAssocID="{BE6C0446-0887-49F3-9D39-3F90787B9755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2AB065A-D6E2-40ED-B45C-FD51FFE1814F}" type="pres">
      <dgm:prSet presAssocID="{FCA8EA5D-2243-4D0E-9832-3931C28D043B}" presName="spaceBetweenRectangles" presStyleCnt="0"/>
      <dgm:spPr/>
      <dgm:t>
        <a:bodyPr/>
        <a:lstStyle/>
        <a:p>
          <a:endParaRPr lang="en-AU"/>
        </a:p>
      </dgm:t>
    </dgm:pt>
    <dgm:pt modelId="{4F39D4CD-0EFD-48AD-AAA6-A2D1EAEB466A}" type="pres">
      <dgm:prSet presAssocID="{ED95DA2F-0670-4A46-96EC-F78A943692EE}" presName="parentLin" presStyleCnt="0"/>
      <dgm:spPr/>
      <dgm:t>
        <a:bodyPr/>
        <a:lstStyle/>
        <a:p>
          <a:endParaRPr lang="en-AU"/>
        </a:p>
      </dgm:t>
    </dgm:pt>
    <dgm:pt modelId="{26B8E3CB-AC90-4E93-A306-8C2AFDFE84DF}" type="pres">
      <dgm:prSet presAssocID="{ED95DA2F-0670-4A46-96EC-F78A943692EE}" presName="parentLeftMargin" presStyleLbl="node1" presStyleIdx="0" presStyleCnt="5"/>
      <dgm:spPr/>
      <dgm:t>
        <a:bodyPr/>
        <a:lstStyle/>
        <a:p>
          <a:endParaRPr lang="en-AU"/>
        </a:p>
      </dgm:t>
    </dgm:pt>
    <dgm:pt modelId="{8F1C3A05-5F95-4FD4-AE25-6BE96C3547F8}" type="pres">
      <dgm:prSet presAssocID="{ED95DA2F-0670-4A46-96EC-F78A943692EE}" presName="parentText" presStyleLbl="node1" presStyleIdx="1" presStyleCnt="5" custLinFactX="7635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B129FC2-10D6-4D97-A952-E8CDF75A39E4}" type="pres">
      <dgm:prSet presAssocID="{ED95DA2F-0670-4A46-96EC-F78A943692EE}" presName="negativeSpace" presStyleCnt="0"/>
      <dgm:spPr/>
      <dgm:t>
        <a:bodyPr/>
        <a:lstStyle/>
        <a:p>
          <a:endParaRPr lang="en-AU"/>
        </a:p>
      </dgm:t>
    </dgm:pt>
    <dgm:pt modelId="{527B4F72-A11C-4A16-A6C3-E09FBBE15B02}" type="pres">
      <dgm:prSet presAssocID="{ED95DA2F-0670-4A46-96EC-F78A943692EE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C9DEA85-2976-4DC0-BE4A-CC7AD64D014D}" type="pres">
      <dgm:prSet presAssocID="{33B28342-6EE2-4F28-A1E4-A56F8D588AA9}" presName="spaceBetweenRectangles" presStyleCnt="0"/>
      <dgm:spPr/>
      <dgm:t>
        <a:bodyPr/>
        <a:lstStyle/>
        <a:p>
          <a:endParaRPr lang="en-AU"/>
        </a:p>
      </dgm:t>
    </dgm:pt>
    <dgm:pt modelId="{7E8C14AD-364E-4D33-8FAA-322D40663D85}" type="pres">
      <dgm:prSet presAssocID="{778AC8BE-7D14-4B47-8A77-3C02A3D0A2AE}" presName="parentLin" presStyleCnt="0"/>
      <dgm:spPr/>
      <dgm:t>
        <a:bodyPr/>
        <a:lstStyle/>
        <a:p>
          <a:endParaRPr lang="en-AU"/>
        </a:p>
      </dgm:t>
    </dgm:pt>
    <dgm:pt modelId="{A0CF2271-83E5-4E0F-9998-DD0FFD766E9F}" type="pres">
      <dgm:prSet presAssocID="{778AC8BE-7D14-4B47-8A77-3C02A3D0A2AE}" presName="parentLeftMargin" presStyleLbl="node1" presStyleIdx="1" presStyleCnt="5"/>
      <dgm:spPr/>
      <dgm:t>
        <a:bodyPr/>
        <a:lstStyle/>
        <a:p>
          <a:endParaRPr lang="en-AU"/>
        </a:p>
      </dgm:t>
    </dgm:pt>
    <dgm:pt modelId="{67B9095E-1493-4F1F-AEFA-FBEA8DCD3994}" type="pres">
      <dgm:prSet presAssocID="{778AC8BE-7D14-4B47-8A77-3C02A3D0A2AE}" presName="parentText" presStyleLbl="node1" presStyleIdx="2" presStyleCnt="5" custLinFactX="7635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19E2F55-0E64-4EE2-B5D9-A82F9AD9CD0B}" type="pres">
      <dgm:prSet presAssocID="{778AC8BE-7D14-4B47-8A77-3C02A3D0A2AE}" presName="negativeSpace" presStyleCnt="0"/>
      <dgm:spPr/>
      <dgm:t>
        <a:bodyPr/>
        <a:lstStyle/>
        <a:p>
          <a:endParaRPr lang="en-AU"/>
        </a:p>
      </dgm:t>
    </dgm:pt>
    <dgm:pt modelId="{5BF08561-1751-4CA6-BB2F-06C1A9587CA4}" type="pres">
      <dgm:prSet presAssocID="{778AC8BE-7D14-4B47-8A77-3C02A3D0A2AE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52C8FCD-D70C-4B85-B75E-CCE2413620B1}" type="pres">
      <dgm:prSet presAssocID="{99A4E70E-9961-4717-9557-9185AC497A63}" presName="spaceBetweenRectangles" presStyleCnt="0"/>
      <dgm:spPr/>
      <dgm:t>
        <a:bodyPr/>
        <a:lstStyle/>
        <a:p>
          <a:endParaRPr lang="en-AU"/>
        </a:p>
      </dgm:t>
    </dgm:pt>
    <dgm:pt modelId="{01BAB2D2-E735-432D-A489-3EBF58940502}" type="pres">
      <dgm:prSet presAssocID="{CAE08080-AFCF-4E2C-BCC4-7FB03ED6DADB}" presName="parentLin" presStyleCnt="0"/>
      <dgm:spPr/>
      <dgm:t>
        <a:bodyPr/>
        <a:lstStyle/>
        <a:p>
          <a:endParaRPr lang="en-AU"/>
        </a:p>
      </dgm:t>
    </dgm:pt>
    <dgm:pt modelId="{C3F6C0FE-4DDF-4C50-B0F2-12886B153B06}" type="pres">
      <dgm:prSet presAssocID="{CAE08080-AFCF-4E2C-BCC4-7FB03ED6DADB}" presName="parentLeftMargin" presStyleLbl="node1" presStyleIdx="2" presStyleCnt="5"/>
      <dgm:spPr/>
      <dgm:t>
        <a:bodyPr/>
        <a:lstStyle/>
        <a:p>
          <a:endParaRPr lang="en-AU"/>
        </a:p>
      </dgm:t>
    </dgm:pt>
    <dgm:pt modelId="{1FC0847C-5B50-4EB7-9211-32CDCA893FFB}" type="pres">
      <dgm:prSet presAssocID="{CAE08080-AFCF-4E2C-BCC4-7FB03ED6DADB}" presName="parentText" presStyleLbl="node1" presStyleIdx="3" presStyleCnt="5" custLinFactX="7635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7525E7D-3C1C-46DE-B3F9-4847DD10EC68}" type="pres">
      <dgm:prSet presAssocID="{CAE08080-AFCF-4E2C-BCC4-7FB03ED6DADB}" presName="negativeSpace" presStyleCnt="0"/>
      <dgm:spPr/>
      <dgm:t>
        <a:bodyPr/>
        <a:lstStyle/>
        <a:p>
          <a:endParaRPr lang="en-AU"/>
        </a:p>
      </dgm:t>
    </dgm:pt>
    <dgm:pt modelId="{00903865-5DCE-4685-A5CE-1A01D793603C}" type="pres">
      <dgm:prSet presAssocID="{CAE08080-AFCF-4E2C-BCC4-7FB03ED6DADB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68BA1ED-EFE0-4620-BE92-CD0B5F126655}" type="pres">
      <dgm:prSet presAssocID="{D180887E-4321-4FBC-B836-4A052816A805}" presName="spaceBetweenRectangles" presStyleCnt="0"/>
      <dgm:spPr/>
      <dgm:t>
        <a:bodyPr/>
        <a:lstStyle/>
        <a:p>
          <a:endParaRPr lang="en-AU"/>
        </a:p>
      </dgm:t>
    </dgm:pt>
    <dgm:pt modelId="{C874DFCE-3633-4E20-8BC2-CA40594527B3}" type="pres">
      <dgm:prSet presAssocID="{6C3A0DE9-97A7-4B2C-A6A9-F51D43A389EF}" presName="parentLin" presStyleCnt="0"/>
      <dgm:spPr/>
      <dgm:t>
        <a:bodyPr/>
        <a:lstStyle/>
        <a:p>
          <a:endParaRPr lang="en-AU"/>
        </a:p>
      </dgm:t>
    </dgm:pt>
    <dgm:pt modelId="{72C74485-8885-46AE-9990-6ECA41297834}" type="pres">
      <dgm:prSet presAssocID="{6C3A0DE9-97A7-4B2C-A6A9-F51D43A389EF}" presName="parentLeftMargin" presStyleLbl="node1" presStyleIdx="3" presStyleCnt="5"/>
      <dgm:spPr/>
      <dgm:t>
        <a:bodyPr/>
        <a:lstStyle/>
        <a:p>
          <a:endParaRPr lang="en-AU"/>
        </a:p>
      </dgm:t>
    </dgm:pt>
    <dgm:pt modelId="{4B8607B5-4AB9-4CFC-9EE4-AF9DA4A1AA7D}" type="pres">
      <dgm:prSet presAssocID="{6C3A0DE9-97A7-4B2C-A6A9-F51D43A389EF}" presName="parentText" presStyleLbl="node1" presStyleIdx="4" presStyleCnt="5" custLinFactX="7635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A91F6AC-9AF7-4EF9-B51F-F7F4CE3654E9}" type="pres">
      <dgm:prSet presAssocID="{6C3A0DE9-97A7-4B2C-A6A9-F51D43A389EF}" presName="negativeSpace" presStyleCnt="0"/>
      <dgm:spPr/>
      <dgm:t>
        <a:bodyPr/>
        <a:lstStyle/>
        <a:p>
          <a:endParaRPr lang="en-AU"/>
        </a:p>
      </dgm:t>
    </dgm:pt>
    <dgm:pt modelId="{A1AB7962-6C6A-496A-A77C-BC6A5CF6F551}" type="pres">
      <dgm:prSet presAssocID="{6C3A0DE9-97A7-4B2C-A6A9-F51D43A389EF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CAA518FE-8180-4F43-9B50-82A3D212A7E4}" type="presOf" srcId="{BE6C0446-0887-49F3-9D39-3F90787B9755}" destId="{C96654CC-A5A5-46C9-B65F-FE9547DD9108}" srcOrd="0" destOrd="0" presId="urn:microsoft.com/office/officeart/2005/8/layout/list1"/>
    <dgm:cxn modelId="{4FDCBD85-00FD-46FB-9F46-58AC7F68E1A8}" type="presOf" srcId="{6C3A0DE9-97A7-4B2C-A6A9-F51D43A389EF}" destId="{72C74485-8885-46AE-9990-6ECA41297834}" srcOrd="0" destOrd="0" presId="urn:microsoft.com/office/officeart/2005/8/layout/list1"/>
    <dgm:cxn modelId="{C6537F8F-E7EC-4307-92B8-D0CA7FD75B0A}" type="presOf" srcId="{ED95DA2F-0670-4A46-96EC-F78A943692EE}" destId="{8F1C3A05-5F95-4FD4-AE25-6BE96C3547F8}" srcOrd="1" destOrd="0" presId="urn:microsoft.com/office/officeart/2005/8/layout/list1"/>
    <dgm:cxn modelId="{218FDDAB-10BA-4111-B04A-B4294811B231}" type="presOf" srcId="{BE6C0446-0887-49F3-9D39-3F90787B9755}" destId="{AB116104-F7D0-4E7C-8158-C20070B6456C}" srcOrd="1" destOrd="0" presId="urn:microsoft.com/office/officeart/2005/8/layout/list1"/>
    <dgm:cxn modelId="{61664BEC-2541-4051-A39A-D20EAE35BA8F}" srcId="{36974B24-23BC-4201-B558-D2E8E7A51FB2}" destId="{CAE08080-AFCF-4E2C-BCC4-7FB03ED6DADB}" srcOrd="3" destOrd="0" parTransId="{C0ECBAE0-B9BB-4040-9530-87A648DD5E92}" sibTransId="{D180887E-4321-4FBC-B836-4A052816A805}"/>
    <dgm:cxn modelId="{48AAD020-AF14-47F5-BF55-B67756364F49}" type="presOf" srcId="{6C3A0DE9-97A7-4B2C-A6A9-F51D43A389EF}" destId="{4B8607B5-4AB9-4CFC-9EE4-AF9DA4A1AA7D}" srcOrd="1" destOrd="0" presId="urn:microsoft.com/office/officeart/2005/8/layout/list1"/>
    <dgm:cxn modelId="{52103A2E-A958-4420-BD1F-4A1F447CD0EF}" type="presOf" srcId="{CAE08080-AFCF-4E2C-BCC4-7FB03ED6DADB}" destId="{1FC0847C-5B50-4EB7-9211-32CDCA893FFB}" srcOrd="1" destOrd="0" presId="urn:microsoft.com/office/officeart/2005/8/layout/list1"/>
    <dgm:cxn modelId="{E614FFF3-1C47-4F6C-8F9A-F2600268D176}" srcId="{36974B24-23BC-4201-B558-D2E8E7A51FB2}" destId="{ED95DA2F-0670-4A46-96EC-F78A943692EE}" srcOrd="1" destOrd="0" parTransId="{6C188A60-59DE-44A2-9A08-A45C0896AD46}" sibTransId="{33B28342-6EE2-4F28-A1E4-A56F8D588AA9}"/>
    <dgm:cxn modelId="{57E3C02F-34DA-4B60-AAED-C4FE204732EB}" type="presOf" srcId="{36974B24-23BC-4201-B558-D2E8E7A51FB2}" destId="{11EE1552-74B5-48BF-B424-7E79719F0BE1}" srcOrd="0" destOrd="0" presId="urn:microsoft.com/office/officeart/2005/8/layout/list1"/>
    <dgm:cxn modelId="{F5DD7BBC-46C6-43A2-B004-2BA50309AD14}" srcId="{36974B24-23BC-4201-B558-D2E8E7A51FB2}" destId="{6C3A0DE9-97A7-4B2C-A6A9-F51D43A389EF}" srcOrd="4" destOrd="0" parTransId="{0112013E-2373-4366-9574-E0B895D98830}" sibTransId="{1E2619F1-CC68-4BA1-BB82-59DDA62DCF3F}"/>
    <dgm:cxn modelId="{DD0D6829-B38E-4F14-B775-700BFF7EA517}" type="presOf" srcId="{778AC8BE-7D14-4B47-8A77-3C02A3D0A2AE}" destId="{67B9095E-1493-4F1F-AEFA-FBEA8DCD3994}" srcOrd="1" destOrd="0" presId="urn:microsoft.com/office/officeart/2005/8/layout/list1"/>
    <dgm:cxn modelId="{89A2F071-08A3-4DF5-AD90-7BE41BC7C9DE}" srcId="{36974B24-23BC-4201-B558-D2E8E7A51FB2}" destId="{778AC8BE-7D14-4B47-8A77-3C02A3D0A2AE}" srcOrd="2" destOrd="0" parTransId="{01D21E56-B42A-4FAE-9C6F-52236736F1CE}" sibTransId="{99A4E70E-9961-4717-9557-9185AC497A63}"/>
    <dgm:cxn modelId="{BDB81659-B8C1-4A4E-A50F-21F6B5861748}" srcId="{36974B24-23BC-4201-B558-D2E8E7A51FB2}" destId="{BE6C0446-0887-49F3-9D39-3F90787B9755}" srcOrd="0" destOrd="0" parTransId="{651D05A5-0772-4FBB-9559-5B5FAF3589EF}" sibTransId="{FCA8EA5D-2243-4D0E-9832-3931C28D043B}"/>
    <dgm:cxn modelId="{73C91BD3-B0CD-4F21-BBC2-06D576161A64}" type="presOf" srcId="{CAE08080-AFCF-4E2C-BCC4-7FB03ED6DADB}" destId="{C3F6C0FE-4DDF-4C50-B0F2-12886B153B06}" srcOrd="0" destOrd="0" presId="urn:microsoft.com/office/officeart/2005/8/layout/list1"/>
    <dgm:cxn modelId="{706D4E20-259A-4CBA-8EA0-43AB8096BF91}" type="presOf" srcId="{778AC8BE-7D14-4B47-8A77-3C02A3D0A2AE}" destId="{A0CF2271-83E5-4E0F-9998-DD0FFD766E9F}" srcOrd="0" destOrd="0" presId="urn:microsoft.com/office/officeart/2005/8/layout/list1"/>
    <dgm:cxn modelId="{737438E5-17D9-4209-9043-A7F8C50C8007}" type="presOf" srcId="{ED95DA2F-0670-4A46-96EC-F78A943692EE}" destId="{26B8E3CB-AC90-4E93-A306-8C2AFDFE84DF}" srcOrd="0" destOrd="0" presId="urn:microsoft.com/office/officeart/2005/8/layout/list1"/>
    <dgm:cxn modelId="{0C2DF9B6-5136-414C-9EC5-072E8F07AC66}" type="presParOf" srcId="{11EE1552-74B5-48BF-B424-7E79719F0BE1}" destId="{73B8D429-0F24-43E4-9F65-3C07FBB6FA2E}" srcOrd="0" destOrd="0" presId="urn:microsoft.com/office/officeart/2005/8/layout/list1"/>
    <dgm:cxn modelId="{1FDD492B-88F0-42A2-8637-291F0F006D37}" type="presParOf" srcId="{73B8D429-0F24-43E4-9F65-3C07FBB6FA2E}" destId="{C96654CC-A5A5-46C9-B65F-FE9547DD9108}" srcOrd="0" destOrd="0" presId="urn:microsoft.com/office/officeart/2005/8/layout/list1"/>
    <dgm:cxn modelId="{05BD16C7-2B23-442D-86A4-23B5755FC440}" type="presParOf" srcId="{73B8D429-0F24-43E4-9F65-3C07FBB6FA2E}" destId="{AB116104-F7D0-4E7C-8158-C20070B6456C}" srcOrd="1" destOrd="0" presId="urn:microsoft.com/office/officeart/2005/8/layout/list1"/>
    <dgm:cxn modelId="{9AC6D9AE-1456-4322-BB17-2B8226D4E3C0}" type="presParOf" srcId="{11EE1552-74B5-48BF-B424-7E79719F0BE1}" destId="{3E7BDB61-5E38-4408-8377-7788AAF2A0E5}" srcOrd="1" destOrd="0" presId="urn:microsoft.com/office/officeart/2005/8/layout/list1"/>
    <dgm:cxn modelId="{6E632ED9-E45C-4417-A476-426D69F4A728}" type="presParOf" srcId="{11EE1552-74B5-48BF-B424-7E79719F0BE1}" destId="{CD60B50D-3AC4-4134-ACCA-41621EF1FA0D}" srcOrd="2" destOrd="0" presId="urn:microsoft.com/office/officeart/2005/8/layout/list1"/>
    <dgm:cxn modelId="{10A7BE4F-31CA-437E-8299-AE76765FF188}" type="presParOf" srcId="{11EE1552-74B5-48BF-B424-7E79719F0BE1}" destId="{12AB065A-D6E2-40ED-B45C-FD51FFE1814F}" srcOrd="3" destOrd="0" presId="urn:microsoft.com/office/officeart/2005/8/layout/list1"/>
    <dgm:cxn modelId="{F3A31E52-25EF-46DF-A976-118277F41321}" type="presParOf" srcId="{11EE1552-74B5-48BF-B424-7E79719F0BE1}" destId="{4F39D4CD-0EFD-48AD-AAA6-A2D1EAEB466A}" srcOrd="4" destOrd="0" presId="urn:microsoft.com/office/officeart/2005/8/layout/list1"/>
    <dgm:cxn modelId="{BA7D1C0C-2486-4DB2-AD88-4B784AE1D8B0}" type="presParOf" srcId="{4F39D4CD-0EFD-48AD-AAA6-A2D1EAEB466A}" destId="{26B8E3CB-AC90-4E93-A306-8C2AFDFE84DF}" srcOrd="0" destOrd="0" presId="urn:microsoft.com/office/officeart/2005/8/layout/list1"/>
    <dgm:cxn modelId="{E32DDE2A-4991-4B33-9FBE-1EBE41CE293D}" type="presParOf" srcId="{4F39D4CD-0EFD-48AD-AAA6-A2D1EAEB466A}" destId="{8F1C3A05-5F95-4FD4-AE25-6BE96C3547F8}" srcOrd="1" destOrd="0" presId="urn:microsoft.com/office/officeart/2005/8/layout/list1"/>
    <dgm:cxn modelId="{63BF6F3F-2C1F-45A1-885F-E870F96BBD94}" type="presParOf" srcId="{11EE1552-74B5-48BF-B424-7E79719F0BE1}" destId="{2B129FC2-10D6-4D97-A952-E8CDF75A39E4}" srcOrd="5" destOrd="0" presId="urn:microsoft.com/office/officeart/2005/8/layout/list1"/>
    <dgm:cxn modelId="{68D691E3-8799-4958-9892-B7A3CAA10F53}" type="presParOf" srcId="{11EE1552-74B5-48BF-B424-7E79719F0BE1}" destId="{527B4F72-A11C-4A16-A6C3-E09FBBE15B02}" srcOrd="6" destOrd="0" presId="urn:microsoft.com/office/officeart/2005/8/layout/list1"/>
    <dgm:cxn modelId="{D9AB05C2-0ACC-49D8-B2D4-FEC8ED314CEB}" type="presParOf" srcId="{11EE1552-74B5-48BF-B424-7E79719F0BE1}" destId="{FC9DEA85-2976-4DC0-BE4A-CC7AD64D014D}" srcOrd="7" destOrd="0" presId="urn:microsoft.com/office/officeart/2005/8/layout/list1"/>
    <dgm:cxn modelId="{ECDFD8FC-74BA-4EE1-9264-CA8A765D80FE}" type="presParOf" srcId="{11EE1552-74B5-48BF-B424-7E79719F0BE1}" destId="{7E8C14AD-364E-4D33-8FAA-322D40663D85}" srcOrd="8" destOrd="0" presId="urn:microsoft.com/office/officeart/2005/8/layout/list1"/>
    <dgm:cxn modelId="{D6F4FA23-C133-4A44-B0A8-6E4BAB5C4400}" type="presParOf" srcId="{7E8C14AD-364E-4D33-8FAA-322D40663D85}" destId="{A0CF2271-83E5-4E0F-9998-DD0FFD766E9F}" srcOrd="0" destOrd="0" presId="urn:microsoft.com/office/officeart/2005/8/layout/list1"/>
    <dgm:cxn modelId="{8FFDAE9A-8D9D-4467-977C-49E11163CC01}" type="presParOf" srcId="{7E8C14AD-364E-4D33-8FAA-322D40663D85}" destId="{67B9095E-1493-4F1F-AEFA-FBEA8DCD3994}" srcOrd="1" destOrd="0" presId="urn:microsoft.com/office/officeart/2005/8/layout/list1"/>
    <dgm:cxn modelId="{2A749E11-064E-48BF-8AD9-601705F36F76}" type="presParOf" srcId="{11EE1552-74B5-48BF-B424-7E79719F0BE1}" destId="{819E2F55-0E64-4EE2-B5D9-A82F9AD9CD0B}" srcOrd="9" destOrd="0" presId="urn:microsoft.com/office/officeart/2005/8/layout/list1"/>
    <dgm:cxn modelId="{16F7197D-D5B5-459C-8258-5EF828229CE4}" type="presParOf" srcId="{11EE1552-74B5-48BF-B424-7E79719F0BE1}" destId="{5BF08561-1751-4CA6-BB2F-06C1A9587CA4}" srcOrd="10" destOrd="0" presId="urn:microsoft.com/office/officeart/2005/8/layout/list1"/>
    <dgm:cxn modelId="{714FBA36-9B95-4F21-8A81-97E5E0A4A923}" type="presParOf" srcId="{11EE1552-74B5-48BF-B424-7E79719F0BE1}" destId="{A52C8FCD-D70C-4B85-B75E-CCE2413620B1}" srcOrd="11" destOrd="0" presId="urn:microsoft.com/office/officeart/2005/8/layout/list1"/>
    <dgm:cxn modelId="{D61A2FB1-EA9A-4378-8C2B-6E5E32BFB011}" type="presParOf" srcId="{11EE1552-74B5-48BF-B424-7E79719F0BE1}" destId="{01BAB2D2-E735-432D-A489-3EBF58940502}" srcOrd="12" destOrd="0" presId="urn:microsoft.com/office/officeart/2005/8/layout/list1"/>
    <dgm:cxn modelId="{F2D6D26E-52E9-47CA-BFBE-383B904615F6}" type="presParOf" srcId="{01BAB2D2-E735-432D-A489-3EBF58940502}" destId="{C3F6C0FE-4DDF-4C50-B0F2-12886B153B06}" srcOrd="0" destOrd="0" presId="urn:microsoft.com/office/officeart/2005/8/layout/list1"/>
    <dgm:cxn modelId="{944A13F3-33CA-4036-B897-CB44A723E7DD}" type="presParOf" srcId="{01BAB2D2-E735-432D-A489-3EBF58940502}" destId="{1FC0847C-5B50-4EB7-9211-32CDCA893FFB}" srcOrd="1" destOrd="0" presId="urn:microsoft.com/office/officeart/2005/8/layout/list1"/>
    <dgm:cxn modelId="{BBB35AAD-4118-4422-BEDF-A3DD688CF9FE}" type="presParOf" srcId="{11EE1552-74B5-48BF-B424-7E79719F0BE1}" destId="{47525E7D-3C1C-46DE-B3F9-4847DD10EC68}" srcOrd="13" destOrd="0" presId="urn:microsoft.com/office/officeart/2005/8/layout/list1"/>
    <dgm:cxn modelId="{7C534A8A-937B-44F2-A48A-8540F6CD215F}" type="presParOf" srcId="{11EE1552-74B5-48BF-B424-7E79719F0BE1}" destId="{00903865-5DCE-4685-A5CE-1A01D793603C}" srcOrd="14" destOrd="0" presId="urn:microsoft.com/office/officeart/2005/8/layout/list1"/>
    <dgm:cxn modelId="{3B55D6ED-D22D-47BD-AEC7-C3A5E0806566}" type="presParOf" srcId="{11EE1552-74B5-48BF-B424-7E79719F0BE1}" destId="{068BA1ED-EFE0-4620-BE92-CD0B5F126655}" srcOrd="15" destOrd="0" presId="urn:microsoft.com/office/officeart/2005/8/layout/list1"/>
    <dgm:cxn modelId="{B98FD4B3-514F-4BC5-B595-E7902FC3CD25}" type="presParOf" srcId="{11EE1552-74B5-48BF-B424-7E79719F0BE1}" destId="{C874DFCE-3633-4E20-8BC2-CA40594527B3}" srcOrd="16" destOrd="0" presId="urn:microsoft.com/office/officeart/2005/8/layout/list1"/>
    <dgm:cxn modelId="{3F67375B-AA07-43C3-BF35-B0123ED7188F}" type="presParOf" srcId="{C874DFCE-3633-4E20-8BC2-CA40594527B3}" destId="{72C74485-8885-46AE-9990-6ECA41297834}" srcOrd="0" destOrd="0" presId="urn:microsoft.com/office/officeart/2005/8/layout/list1"/>
    <dgm:cxn modelId="{89BD3000-4DB5-4E7F-A497-3A7305E1FE51}" type="presParOf" srcId="{C874DFCE-3633-4E20-8BC2-CA40594527B3}" destId="{4B8607B5-4AB9-4CFC-9EE4-AF9DA4A1AA7D}" srcOrd="1" destOrd="0" presId="urn:microsoft.com/office/officeart/2005/8/layout/list1"/>
    <dgm:cxn modelId="{24194F47-DC25-4847-A51B-8D2ED53D6076}" type="presParOf" srcId="{11EE1552-74B5-48BF-B424-7E79719F0BE1}" destId="{BA91F6AC-9AF7-4EF9-B51F-F7F4CE3654E9}" srcOrd="17" destOrd="0" presId="urn:microsoft.com/office/officeart/2005/8/layout/list1"/>
    <dgm:cxn modelId="{00E4B42D-2463-4D53-891C-81E49BC06404}" type="presParOf" srcId="{11EE1552-74B5-48BF-B424-7E79719F0BE1}" destId="{A1AB7962-6C6A-496A-A77C-BC6A5CF6F55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D344DA-B104-46F2-B0CE-AF26CDBCE63B}" type="doc">
      <dgm:prSet loTypeId="urn:microsoft.com/office/officeart/2005/8/layout/list1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AU"/>
        </a:p>
      </dgm:t>
    </dgm:pt>
    <dgm:pt modelId="{55DDDC2F-AD53-44BA-951A-26569C615690}">
      <dgm:prSet phldrT="[Text]" custT="1"/>
      <dgm:spPr/>
      <dgm:t>
        <a:bodyPr/>
        <a:lstStyle/>
        <a:p>
          <a:r>
            <a:rPr lang="en-AU" sz="1600" dirty="0" smtClean="0"/>
            <a:t>Be clear about your aims, goals</a:t>
          </a:r>
          <a:endParaRPr lang="en-AU" sz="1600" dirty="0"/>
        </a:p>
      </dgm:t>
    </dgm:pt>
    <dgm:pt modelId="{79CE57F7-D1E8-47B5-BD9D-C81F9A4359A3}" type="parTrans" cxnId="{04A9A254-4628-45F6-8676-B942C6CB1F50}">
      <dgm:prSet/>
      <dgm:spPr/>
      <dgm:t>
        <a:bodyPr/>
        <a:lstStyle/>
        <a:p>
          <a:endParaRPr lang="en-AU" sz="1600"/>
        </a:p>
      </dgm:t>
    </dgm:pt>
    <dgm:pt modelId="{26FEDDFB-A9D0-4806-9B0C-91E6A6F49B1A}" type="sibTrans" cxnId="{04A9A254-4628-45F6-8676-B942C6CB1F50}">
      <dgm:prSet/>
      <dgm:spPr/>
      <dgm:t>
        <a:bodyPr/>
        <a:lstStyle/>
        <a:p>
          <a:endParaRPr lang="en-AU" sz="1600"/>
        </a:p>
      </dgm:t>
    </dgm:pt>
    <dgm:pt modelId="{84203FF0-20A0-42D5-A1D3-DEB16F1F6A96}">
      <dgm:prSet phldrT="[Text]" custT="1"/>
      <dgm:spPr/>
      <dgm:t>
        <a:bodyPr/>
        <a:lstStyle/>
        <a:p>
          <a:r>
            <a:rPr lang="en-US" sz="1600" dirty="0" smtClean="0"/>
            <a:t>SMART Goals – Specific, Measurable, Achievable, Relevant, Timeline</a:t>
          </a:r>
          <a:endParaRPr lang="en-AU" sz="1600" dirty="0"/>
        </a:p>
      </dgm:t>
    </dgm:pt>
    <dgm:pt modelId="{B1A64490-FA85-4451-8689-183869D7101A}" type="parTrans" cxnId="{FD9E6179-395B-47F6-A1BF-0D161575472C}">
      <dgm:prSet/>
      <dgm:spPr/>
      <dgm:t>
        <a:bodyPr/>
        <a:lstStyle/>
        <a:p>
          <a:endParaRPr lang="en-AU" sz="1600"/>
        </a:p>
      </dgm:t>
    </dgm:pt>
    <dgm:pt modelId="{60862F1C-868C-44DC-A6D1-ABBD03587F78}" type="sibTrans" cxnId="{FD9E6179-395B-47F6-A1BF-0D161575472C}">
      <dgm:prSet/>
      <dgm:spPr/>
      <dgm:t>
        <a:bodyPr/>
        <a:lstStyle/>
        <a:p>
          <a:endParaRPr lang="en-AU" sz="1600"/>
        </a:p>
      </dgm:t>
    </dgm:pt>
    <dgm:pt modelId="{FE096C36-C72E-4F10-A6CC-95818703551E}">
      <dgm:prSet phldrT="[Text]" custT="1"/>
      <dgm:spPr/>
      <dgm:t>
        <a:bodyPr/>
        <a:lstStyle/>
        <a:p>
          <a:r>
            <a:rPr lang="en-US" sz="1600" dirty="0" smtClean="0"/>
            <a:t>Develop your Action Plan from your goals,  develop key strategies</a:t>
          </a:r>
          <a:endParaRPr lang="en-AU" sz="1600" dirty="0"/>
        </a:p>
      </dgm:t>
    </dgm:pt>
    <dgm:pt modelId="{19E0889D-66D0-4CEC-9081-45EAFC74E000}" type="parTrans" cxnId="{53D3DFD2-6109-4C32-A834-A5AB9FCDEBC0}">
      <dgm:prSet/>
      <dgm:spPr/>
      <dgm:t>
        <a:bodyPr/>
        <a:lstStyle/>
        <a:p>
          <a:endParaRPr lang="en-AU" sz="1600"/>
        </a:p>
      </dgm:t>
    </dgm:pt>
    <dgm:pt modelId="{235AA991-A12F-4762-BBE3-60F3AA38E24A}" type="sibTrans" cxnId="{53D3DFD2-6109-4C32-A834-A5AB9FCDEBC0}">
      <dgm:prSet/>
      <dgm:spPr/>
      <dgm:t>
        <a:bodyPr/>
        <a:lstStyle/>
        <a:p>
          <a:endParaRPr lang="en-AU" sz="1600"/>
        </a:p>
      </dgm:t>
    </dgm:pt>
    <dgm:pt modelId="{19CCA722-8F21-4FED-9617-EBE60490B20F}">
      <dgm:prSet phldrT="[Text]" custT="1"/>
      <dgm:spPr/>
      <dgm:t>
        <a:bodyPr/>
        <a:lstStyle/>
        <a:p>
          <a:r>
            <a:rPr lang="en-US" sz="1600" dirty="0" smtClean="0"/>
            <a:t>Business Goals and Personal Goals</a:t>
          </a:r>
          <a:endParaRPr lang="en-AU" sz="1600" dirty="0"/>
        </a:p>
      </dgm:t>
    </dgm:pt>
    <dgm:pt modelId="{4BC375F8-A60C-41A8-82D6-4D8EFFF51C6E}" type="parTrans" cxnId="{CD4A3CE1-2EFF-493B-9E21-68BCDDA4FC6C}">
      <dgm:prSet/>
      <dgm:spPr/>
      <dgm:t>
        <a:bodyPr/>
        <a:lstStyle/>
        <a:p>
          <a:endParaRPr lang="en-AU" sz="1600"/>
        </a:p>
      </dgm:t>
    </dgm:pt>
    <dgm:pt modelId="{459262F1-1E47-4EDC-9A92-9CF678576964}" type="sibTrans" cxnId="{CD4A3CE1-2EFF-493B-9E21-68BCDDA4FC6C}">
      <dgm:prSet/>
      <dgm:spPr/>
      <dgm:t>
        <a:bodyPr/>
        <a:lstStyle/>
        <a:p>
          <a:endParaRPr lang="en-AU" sz="1600"/>
        </a:p>
      </dgm:t>
    </dgm:pt>
    <dgm:pt modelId="{66614970-C3C7-4FF0-95DD-981A60E0C031}">
      <dgm:prSet phldrT="[Text]" custT="1"/>
      <dgm:spPr/>
      <dgm:t>
        <a:bodyPr/>
        <a:lstStyle/>
        <a:p>
          <a:r>
            <a:rPr lang="en-US" sz="1600" dirty="0" smtClean="0"/>
            <a:t>For 1 year, 2 years, 3 years</a:t>
          </a:r>
          <a:endParaRPr lang="en-AU" sz="1600" dirty="0"/>
        </a:p>
      </dgm:t>
    </dgm:pt>
    <dgm:pt modelId="{CF4CC1FD-CF25-4399-A900-0348D06399CE}" type="parTrans" cxnId="{60117E0A-E205-429B-9A20-9F5A5D23A404}">
      <dgm:prSet/>
      <dgm:spPr/>
      <dgm:t>
        <a:bodyPr/>
        <a:lstStyle/>
        <a:p>
          <a:endParaRPr lang="en-AU" sz="1600"/>
        </a:p>
      </dgm:t>
    </dgm:pt>
    <dgm:pt modelId="{99C15A60-7B23-4CB7-8ED2-0E3946709D5C}" type="sibTrans" cxnId="{60117E0A-E205-429B-9A20-9F5A5D23A404}">
      <dgm:prSet/>
      <dgm:spPr/>
      <dgm:t>
        <a:bodyPr/>
        <a:lstStyle/>
        <a:p>
          <a:endParaRPr lang="en-AU" sz="1600"/>
        </a:p>
      </dgm:t>
    </dgm:pt>
    <dgm:pt modelId="{32BBB8FF-0D55-4995-B173-45AB909BA9FB}" type="pres">
      <dgm:prSet presAssocID="{93D344DA-B104-46F2-B0CE-AF26CDBCE63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FD2B4FA9-0174-45B9-9777-4F1BB27FB263}" type="pres">
      <dgm:prSet presAssocID="{55DDDC2F-AD53-44BA-951A-26569C615690}" presName="parentLin" presStyleCnt="0"/>
      <dgm:spPr/>
      <dgm:t>
        <a:bodyPr/>
        <a:lstStyle/>
        <a:p>
          <a:endParaRPr lang="en-AU"/>
        </a:p>
      </dgm:t>
    </dgm:pt>
    <dgm:pt modelId="{2FE518C9-9766-4EEA-85E4-27091BC7A286}" type="pres">
      <dgm:prSet presAssocID="{55DDDC2F-AD53-44BA-951A-26569C615690}" presName="parentLeftMargin" presStyleLbl="node1" presStyleIdx="0" presStyleCnt="5"/>
      <dgm:spPr/>
      <dgm:t>
        <a:bodyPr/>
        <a:lstStyle/>
        <a:p>
          <a:endParaRPr lang="en-AU"/>
        </a:p>
      </dgm:t>
    </dgm:pt>
    <dgm:pt modelId="{BDDC3F62-602B-4A83-9D14-264A69592431}" type="pres">
      <dgm:prSet presAssocID="{55DDDC2F-AD53-44BA-951A-26569C615690}" presName="parentText" presStyleLbl="node1" presStyleIdx="0" presStyleCnt="5" custScaleX="126085" custLinFactNeighborX="13071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5DB5B0A-8119-4CA6-9FF3-EA43DBAF9302}" type="pres">
      <dgm:prSet presAssocID="{55DDDC2F-AD53-44BA-951A-26569C615690}" presName="negativeSpace" presStyleCnt="0"/>
      <dgm:spPr/>
      <dgm:t>
        <a:bodyPr/>
        <a:lstStyle/>
        <a:p>
          <a:endParaRPr lang="en-AU"/>
        </a:p>
      </dgm:t>
    </dgm:pt>
    <dgm:pt modelId="{80A0241C-E7FD-4D41-BAD4-E4E2A4735E98}" type="pres">
      <dgm:prSet presAssocID="{55DDDC2F-AD53-44BA-951A-26569C615690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D0CB4C4-901A-4C1A-98C5-86C4EA2FAA79}" type="pres">
      <dgm:prSet presAssocID="{26FEDDFB-A9D0-4806-9B0C-91E6A6F49B1A}" presName="spaceBetweenRectangles" presStyleCnt="0"/>
      <dgm:spPr/>
      <dgm:t>
        <a:bodyPr/>
        <a:lstStyle/>
        <a:p>
          <a:endParaRPr lang="en-AU"/>
        </a:p>
      </dgm:t>
    </dgm:pt>
    <dgm:pt modelId="{221ABABB-544D-4BC7-B07D-C97470D6E1A6}" type="pres">
      <dgm:prSet presAssocID="{84203FF0-20A0-42D5-A1D3-DEB16F1F6A96}" presName="parentLin" presStyleCnt="0"/>
      <dgm:spPr/>
      <dgm:t>
        <a:bodyPr/>
        <a:lstStyle/>
        <a:p>
          <a:endParaRPr lang="en-AU"/>
        </a:p>
      </dgm:t>
    </dgm:pt>
    <dgm:pt modelId="{E85584A7-0838-4035-A9FC-58F0D4DC6FE7}" type="pres">
      <dgm:prSet presAssocID="{84203FF0-20A0-42D5-A1D3-DEB16F1F6A96}" presName="parentLeftMargin" presStyleLbl="node1" presStyleIdx="0" presStyleCnt="5"/>
      <dgm:spPr/>
      <dgm:t>
        <a:bodyPr/>
        <a:lstStyle/>
        <a:p>
          <a:endParaRPr lang="en-AU"/>
        </a:p>
      </dgm:t>
    </dgm:pt>
    <dgm:pt modelId="{9B43BBA7-2133-4B31-937A-6243F70FFB3A}" type="pres">
      <dgm:prSet presAssocID="{84203FF0-20A0-42D5-A1D3-DEB16F1F6A96}" presName="parentText" presStyleLbl="node1" presStyleIdx="1" presStyleCnt="5" custScaleX="126085" custLinFactNeighborX="13071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E1CC5C7-DC70-4089-AE36-6AEEC7819E30}" type="pres">
      <dgm:prSet presAssocID="{84203FF0-20A0-42D5-A1D3-DEB16F1F6A96}" presName="negativeSpace" presStyleCnt="0"/>
      <dgm:spPr/>
      <dgm:t>
        <a:bodyPr/>
        <a:lstStyle/>
        <a:p>
          <a:endParaRPr lang="en-AU"/>
        </a:p>
      </dgm:t>
    </dgm:pt>
    <dgm:pt modelId="{70065F91-079F-44F0-A3E5-1BEF8B2714E8}" type="pres">
      <dgm:prSet presAssocID="{84203FF0-20A0-42D5-A1D3-DEB16F1F6A96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577443A-71A2-489C-9C80-4C4B5C775D88}" type="pres">
      <dgm:prSet presAssocID="{60862F1C-868C-44DC-A6D1-ABBD03587F78}" presName="spaceBetweenRectangles" presStyleCnt="0"/>
      <dgm:spPr/>
      <dgm:t>
        <a:bodyPr/>
        <a:lstStyle/>
        <a:p>
          <a:endParaRPr lang="en-AU"/>
        </a:p>
      </dgm:t>
    </dgm:pt>
    <dgm:pt modelId="{AC5ACE9A-F7F0-48B0-850D-4A251D510665}" type="pres">
      <dgm:prSet presAssocID="{19CCA722-8F21-4FED-9617-EBE60490B20F}" presName="parentLin" presStyleCnt="0"/>
      <dgm:spPr/>
      <dgm:t>
        <a:bodyPr/>
        <a:lstStyle/>
        <a:p>
          <a:endParaRPr lang="en-AU"/>
        </a:p>
      </dgm:t>
    </dgm:pt>
    <dgm:pt modelId="{2C0F6ABF-826E-4936-8C17-121A161DAE82}" type="pres">
      <dgm:prSet presAssocID="{19CCA722-8F21-4FED-9617-EBE60490B20F}" presName="parentLeftMargin" presStyleLbl="node1" presStyleIdx="1" presStyleCnt="5"/>
      <dgm:spPr/>
      <dgm:t>
        <a:bodyPr/>
        <a:lstStyle/>
        <a:p>
          <a:endParaRPr lang="en-AU"/>
        </a:p>
      </dgm:t>
    </dgm:pt>
    <dgm:pt modelId="{3D85575B-1313-4381-B221-19A7F6AF5962}" type="pres">
      <dgm:prSet presAssocID="{19CCA722-8F21-4FED-9617-EBE60490B20F}" presName="parentText" presStyleLbl="node1" presStyleIdx="2" presStyleCnt="5" custScaleX="126085" custLinFactNeighborX="13071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77DB4ED-31EE-41B3-9DA0-E0D1BC0E8CFE}" type="pres">
      <dgm:prSet presAssocID="{19CCA722-8F21-4FED-9617-EBE60490B20F}" presName="negativeSpace" presStyleCnt="0"/>
      <dgm:spPr/>
      <dgm:t>
        <a:bodyPr/>
        <a:lstStyle/>
        <a:p>
          <a:endParaRPr lang="en-AU"/>
        </a:p>
      </dgm:t>
    </dgm:pt>
    <dgm:pt modelId="{E157A8C5-82C1-4121-B07F-24FFA68560C0}" type="pres">
      <dgm:prSet presAssocID="{19CCA722-8F21-4FED-9617-EBE60490B20F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3629BDC-B06C-47DD-9C8F-82F1B713C52C}" type="pres">
      <dgm:prSet presAssocID="{459262F1-1E47-4EDC-9A92-9CF678576964}" presName="spaceBetweenRectangles" presStyleCnt="0"/>
      <dgm:spPr/>
      <dgm:t>
        <a:bodyPr/>
        <a:lstStyle/>
        <a:p>
          <a:endParaRPr lang="en-AU"/>
        </a:p>
      </dgm:t>
    </dgm:pt>
    <dgm:pt modelId="{C2B2EF27-E211-41DE-8537-EF06C4955FF6}" type="pres">
      <dgm:prSet presAssocID="{66614970-C3C7-4FF0-95DD-981A60E0C031}" presName="parentLin" presStyleCnt="0"/>
      <dgm:spPr/>
      <dgm:t>
        <a:bodyPr/>
        <a:lstStyle/>
        <a:p>
          <a:endParaRPr lang="en-AU"/>
        </a:p>
      </dgm:t>
    </dgm:pt>
    <dgm:pt modelId="{F10548D2-A939-49CA-84E5-5CA48BFF53F6}" type="pres">
      <dgm:prSet presAssocID="{66614970-C3C7-4FF0-95DD-981A60E0C031}" presName="parentLeftMargin" presStyleLbl="node1" presStyleIdx="2" presStyleCnt="5"/>
      <dgm:spPr/>
      <dgm:t>
        <a:bodyPr/>
        <a:lstStyle/>
        <a:p>
          <a:endParaRPr lang="en-AU"/>
        </a:p>
      </dgm:t>
    </dgm:pt>
    <dgm:pt modelId="{CA6E8351-DD76-40A9-A50D-695904347623}" type="pres">
      <dgm:prSet presAssocID="{66614970-C3C7-4FF0-95DD-981A60E0C031}" presName="parentText" presStyleLbl="node1" presStyleIdx="3" presStyleCnt="5" custScaleX="126085" custLinFactNeighborX="13071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12E3105-6D07-4944-940A-3925045A14F1}" type="pres">
      <dgm:prSet presAssocID="{66614970-C3C7-4FF0-95DD-981A60E0C031}" presName="negativeSpace" presStyleCnt="0"/>
      <dgm:spPr/>
      <dgm:t>
        <a:bodyPr/>
        <a:lstStyle/>
        <a:p>
          <a:endParaRPr lang="en-AU"/>
        </a:p>
      </dgm:t>
    </dgm:pt>
    <dgm:pt modelId="{08D2C9E7-AE97-4FAA-B518-EE93405E8D75}" type="pres">
      <dgm:prSet presAssocID="{66614970-C3C7-4FF0-95DD-981A60E0C031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238F394-B923-46EA-ABB9-D2AC95520ECF}" type="pres">
      <dgm:prSet presAssocID="{99C15A60-7B23-4CB7-8ED2-0E3946709D5C}" presName="spaceBetweenRectangles" presStyleCnt="0"/>
      <dgm:spPr/>
      <dgm:t>
        <a:bodyPr/>
        <a:lstStyle/>
        <a:p>
          <a:endParaRPr lang="en-AU"/>
        </a:p>
      </dgm:t>
    </dgm:pt>
    <dgm:pt modelId="{C31CC098-320E-4D6F-9300-E7C8DE587053}" type="pres">
      <dgm:prSet presAssocID="{FE096C36-C72E-4F10-A6CC-95818703551E}" presName="parentLin" presStyleCnt="0"/>
      <dgm:spPr/>
      <dgm:t>
        <a:bodyPr/>
        <a:lstStyle/>
        <a:p>
          <a:endParaRPr lang="en-AU"/>
        </a:p>
      </dgm:t>
    </dgm:pt>
    <dgm:pt modelId="{A131FA9D-E6D7-4470-9015-8CB4DE806FD0}" type="pres">
      <dgm:prSet presAssocID="{FE096C36-C72E-4F10-A6CC-95818703551E}" presName="parentLeftMargin" presStyleLbl="node1" presStyleIdx="3" presStyleCnt="5"/>
      <dgm:spPr/>
      <dgm:t>
        <a:bodyPr/>
        <a:lstStyle/>
        <a:p>
          <a:endParaRPr lang="en-AU"/>
        </a:p>
      </dgm:t>
    </dgm:pt>
    <dgm:pt modelId="{4D0CC6B1-67D5-4FC6-902D-224F24A34DD5}" type="pres">
      <dgm:prSet presAssocID="{FE096C36-C72E-4F10-A6CC-95818703551E}" presName="parentText" presStyleLbl="node1" presStyleIdx="4" presStyleCnt="5" custScaleX="126085" custLinFactNeighborX="13071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EB23CC1-F8FC-40D5-A5CE-112C95DF1941}" type="pres">
      <dgm:prSet presAssocID="{FE096C36-C72E-4F10-A6CC-95818703551E}" presName="negativeSpace" presStyleCnt="0"/>
      <dgm:spPr/>
      <dgm:t>
        <a:bodyPr/>
        <a:lstStyle/>
        <a:p>
          <a:endParaRPr lang="en-AU"/>
        </a:p>
      </dgm:t>
    </dgm:pt>
    <dgm:pt modelId="{94D6D80C-3BDF-4B73-BE91-710670D2BCB3}" type="pres">
      <dgm:prSet presAssocID="{FE096C36-C72E-4F10-A6CC-95818703551E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CD4A3CE1-2EFF-493B-9E21-68BCDDA4FC6C}" srcId="{93D344DA-B104-46F2-B0CE-AF26CDBCE63B}" destId="{19CCA722-8F21-4FED-9617-EBE60490B20F}" srcOrd="2" destOrd="0" parTransId="{4BC375F8-A60C-41A8-82D6-4D8EFFF51C6E}" sibTransId="{459262F1-1E47-4EDC-9A92-9CF678576964}"/>
    <dgm:cxn modelId="{F654F0E6-E160-4CB2-BB26-8D51CEA51F32}" type="presOf" srcId="{FE096C36-C72E-4F10-A6CC-95818703551E}" destId="{4D0CC6B1-67D5-4FC6-902D-224F24A34DD5}" srcOrd="1" destOrd="0" presId="urn:microsoft.com/office/officeart/2005/8/layout/list1"/>
    <dgm:cxn modelId="{7FC764F2-75ED-4505-80C4-06781BFF81A7}" type="presOf" srcId="{55DDDC2F-AD53-44BA-951A-26569C615690}" destId="{2FE518C9-9766-4EEA-85E4-27091BC7A286}" srcOrd="0" destOrd="0" presId="urn:microsoft.com/office/officeart/2005/8/layout/list1"/>
    <dgm:cxn modelId="{8DA48BD2-8450-4592-B83E-94BDACAB55B1}" type="presOf" srcId="{66614970-C3C7-4FF0-95DD-981A60E0C031}" destId="{CA6E8351-DD76-40A9-A50D-695904347623}" srcOrd="1" destOrd="0" presId="urn:microsoft.com/office/officeart/2005/8/layout/list1"/>
    <dgm:cxn modelId="{E5605C6A-B7D7-4C5F-A500-985D4FDD276F}" type="presOf" srcId="{84203FF0-20A0-42D5-A1D3-DEB16F1F6A96}" destId="{E85584A7-0838-4035-A9FC-58F0D4DC6FE7}" srcOrd="0" destOrd="0" presId="urn:microsoft.com/office/officeart/2005/8/layout/list1"/>
    <dgm:cxn modelId="{38D8A68F-48CB-499A-9666-1DC6ECE6CFED}" type="presOf" srcId="{19CCA722-8F21-4FED-9617-EBE60490B20F}" destId="{2C0F6ABF-826E-4936-8C17-121A161DAE82}" srcOrd="0" destOrd="0" presId="urn:microsoft.com/office/officeart/2005/8/layout/list1"/>
    <dgm:cxn modelId="{60117E0A-E205-429B-9A20-9F5A5D23A404}" srcId="{93D344DA-B104-46F2-B0CE-AF26CDBCE63B}" destId="{66614970-C3C7-4FF0-95DD-981A60E0C031}" srcOrd="3" destOrd="0" parTransId="{CF4CC1FD-CF25-4399-A900-0348D06399CE}" sibTransId="{99C15A60-7B23-4CB7-8ED2-0E3946709D5C}"/>
    <dgm:cxn modelId="{7B474252-0082-49D1-9A91-F2AC1CB5C525}" type="presOf" srcId="{19CCA722-8F21-4FED-9617-EBE60490B20F}" destId="{3D85575B-1313-4381-B221-19A7F6AF5962}" srcOrd="1" destOrd="0" presId="urn:microsoft.com/office/officeart/2005/8/layout/list1"/>
    <dgm:cxn modelId="{4DBE62ED-DF2E-4F12-9AC6-01DF559875F9}" type="presOf" srcId="{93D344DA-B104-46F2-B0CE-AF26CDBCE63B}" destId="{32BBB8FF-0D55-4995-B173-45AB909BA9FB}" srcOrd="0" destOrd="0" presId="urn:microsoft.com/office/officeart/2005/8/layout/list1"/>
    <dgm:cxn modelId="{7C7DBDFE-10FC-486D-A9FB-26CF8C634D6F}" type="presOf" srcId="{FE096C36-C72E-4F10-A6CC-95818703551E}" destId="{A131FA9D-E6D7-4470-9015-8CB4DE806FD0}" srcOrd="0" destOrd="0" presId="urn:microsoft.com/office/officeart/2005/8/layout/list1"/>
    <dgm:cxn modelId="{04A9A254-4628-45F6-8676-B942C6CB1F50}" srcId="{93D344DA-B104-46F2-B0CE-AF26CDBCE63B}" destId="{55DDDC2F-AD53-44BA-951A-26569C615690}" srcOrd="0" destOrd="0" parTransId="{79CE57F7-D1E8-47B5-BD9D-C81F9A4359A3}" sibTransId="{26FEDDFB-A9D0-4806-9B0C-91E6A6F49B1A}"/>
    <dgm:cxn modelId="{53D3DFD2-6109-4C32-A834-A5AB9FCDEBC0}" srcId="{93D344DA-B104-46F2-B0CE-AF26CDBCE63B}" destId="{FE096C36-C72E-4F10-A6CC-95818703551E}" srcOrd="4" destOrd="0" parTransId="{19E0889D-66D0-4CEC-9081-45EAFC74E000}" sibTransId="{235AA991-A12F-4762-BBE3-60F3AA38E24A}"/>
    <dgm:cxn modelId="{FD9E6179-395B-47F6-A1BF-0D161575472C}" srcId="{93D344DA-B104-46F2-B0CE-AF26CDBCE63B}" destId="{84203FF0-20A0-42D5-A1D3-DEB16F1F6A96}" srcOrd="1" destOrd="0" parTransId="{B1A64490-FA85-4451-8689-183869D7101A}" sibTransId="{60862F1C-868C-44DC-A6D1-ABBD03587F78}"/>
    <dgm:cxn modelId="{0A15B85D-54E4-4B44-B6BE-270C4412279F}" type="presOf" srcId="{66614970-C3C7-4FF0-95DD-981A60E0C031}" destId="{F10548D2-A939-49CA-84E5-5CA48BFF53F6}" srcOrd="0" destOrd="0" presId="urn:microsoft.com/office/officeart/2005/8/layout/list1"/>
    <dgm:cxn modelId="{A1D843BE-1544-4308-97E0-AFFEC65CEDD3}" type="presOf" srcId="{55DDDC2F-AD53-44BA-951A-26569C615690}" destId="{BDDC3F62-602B-4A83-9D14-264A69592431}" srcOrd="1" destOrd="0" presId="urn:microsoft.com/office/officeart/2005/8/layout/list1"/>
    <dgm:cxn modelId="{98D95ADB-7A63-458A-866F-D76485311A44}" type="presOf" srcId="{84203FF0-20A0-42D5-A1D3-DEB16F1F6A96}" destId="{9B43BBA7-2133-4B31-937A-6243F70FFB3A}" srcOrd="1" destOrd="0" presId="urn:microsoft.com/office/officeart/2005/8/layout/list1"/>
    <dgm:cxn modelId="{FF624642-71FB-4C6E-9BBF-DF94A6F029C9}" type="presParOf" srcId="{32BBB8FF-0D55-4995-B173-45AB909BA9FB}" destId="{FD2B4FA9-0174-45B9-9777-4F1BB27FB263}" srcOrd="0" destOrd="0" presId="urn:microsoft.com/office/officeart/2005/8/layout/list1"/>
    <dgm:cxn modelId="{847A722C-55F6-486F-923A-EB0CDC3E52F2}" type="presParOf" srcId="{FD2B4FA9-0174-45B9-9777-4F1BB27FB263}" destId="{2FE518C9-9766-4EEA-85E4-27091BC7A286}" srcOrd="0" destOrd="0" presId="urn:microsoft.com/office/officeart/2005/8/layout/list1"/>
    <dgm:cxn modelId="{CC088C8B-AC88-42EE-A5C1-00F90BA60425}" type="presParOf" srcId="{FD2B4FA9-0174-45B9-9777-4F1BB27FB263}" destId="{BDDC3F62-602B-4A83-9D14-264A69592431}" srcOrd="1" destOrd="0" presId="urn:microsoft.com/office/officeart/2005/8/layout/list1"/>
    <dgm:cxn modelId="{F937A0BF-13C4-41D1-832D-9F34302ED01D}" type="presParOf" srcId="{32BBB8FF-0D55-4995-B173-45AB909BA9FB}" destId="{65DB5B0A-8119-4CA6-9FF3-EA43DBAF9302}" srcOrd="1" destOrd="0" presId="urn:microsoft.com/office/officeart/2005/8/layout/list1"/>
    <dgm:cxn modelId="{13658082-4AA0-4F76-BA3B-2C9D82A48ADA}" type="presParOf" srcId="{32BBB8FF-0D55-4995-B173-45AB909BA9FB}" destId="{80A0241C-E7FD-4D41-BAD4-E4E2A4735E98}" srcOrd="2" destOrd="0" presId="urn:microsoft.com/office/officeart/2005/8/layout/list1"/>
    <dgm:cxn modelId="{E2420C88-9E81-41A9-A59E-11B4ADE8B151}" type="presParOf" srcId="{32BBB8FF-0D55-4995-B173-45AB909BA9FB}" destId="{CD0CB4C4-901A-4C1A-98C5-86C4EA2FAA79}" srcOrd="3" destOrd="0" presId="urn:microsoft.com/office/officeart/2005/8/layout/list1"/>
    <dgm:cxn modelId="{73D9D6DD-5435-4109-A218-8FC414A6D7EE}" type="presParOf" srcId="{32BBB8FF-0D55-4995-B173-45AB909BA9FB}" destId="{221ABABB-544D-4BC7-B07D-C97470D6E1A6}" srcOrd="4" destOrd="0" presId="urn:microsoft.com/office/officeart/2005/8/layout/list1"/>
    <dgm:cxn modelId="{4C997F94-10ED-43B5-B741-824C798546AA}" type="presParOf" srcId="{221ABABB-544D-4BC7-B07D-C97470D6E1A6}" destId="{E85584A7-0838-4035-A9FC-58F0D4DC6FE7}" srcOrd="0" destOrd="0" presId="urn:microsoft.com/office/officeart/2005/8/layout/list1"/>
    <dgm:cxn modelId="{9BA2F7FA-05D8-4E4E-8707-AE9E1069ED31}" type="presParOf" srcId="{221ABABB-544D-4BC7-B07D-C97470D6E1A6}" destId="{9B43BBA7-2133-4B31-937A-6243F70FFB3A}" srcOrd="1" destOrd="0" presId="urn:microsoft.com/office/officeart/2005/8/layout/list1"/>
    <dgm:cxn modelId="{69904E6D-346B-4E75-AFBD-4C61516A7B2D}" type="presParOf" srcId="{32BBB8FF-0D55-4995-B173-45AB909BA9FB}" destId="{BE1CC5C7-DC70-4089-AE36-6AEEC7819E30}" srcOrd="5" destOrd="0" presId="urn:microsoft.com/office/officeart/2005/8/layout/list1"/>
    <dgm:cxn modelId="{19677537-D849-425D-95D8-B501A3902EF3}" type="presParOf" srcId="{32BBB8FF-0D55-4995-B173-45AB909BA9FB}" destId="{70065F91-079F-44F0-A3E5-1BEF8B2714E8}" srcOrd="6" destOrd="0" presId="urn:microsoft.com/office/officeart/2005/8/layout/list1"/>
    <dgm:cxn modelId="{95498A3D-B673-41D7-B1EC-39B2A6E91F79}" type="presParOf" srcId="{32BBB8FF-0D55-4995-B173-45AB909BA9FB}" destId="{F577443A-71A2-489C-9C80-4C4B5C775D88}" srcOrd="7" destOrd="0" presId="urn:microsoft.com/office/officeart/2005/8/layout/list1"/>
    <dgm:cxn modelId="{1F6550FF-7097-414E-B46B-41EA29A9BA22}" type="presParOf" srcId="{32BBB8FF-0D55-4995-B173-45AB909BA9FB}" destId="{AC5ACE9A-F7F0-48B0-850D-4A251D510665}" srcOrd="8" destOrd="0" presId="urn:microsoft.com/office/officeart/2005/8/layout/list1"/>
    <dgm:cxn modelId="{A822B0FC-62EC-4016-9ECD-0F9B5A340E60}" type="presParOf" srcId="{AC5ACE9A-F7F0-48B0-850D-4A251D510665}" destId="{2C0F6ABF-826E-4936-8C17-121A161DAE82}" srcOrd="0" destOrd="0" presId="urn:microsoft.com/office/officeart/2005/8/layout/list1"/>
    <dgm:cxn modelId="{3042962A-F378-493E-8AB4-0F33A1245F57}" type="presParOf" srcId="{AC5ACE9A-F7F0-48B0-850D-4A251D510665}" destId="{3D85575B-1313-4381-B221-19A7F6AF5962}" srcOrd="1" destOrd="0" presId="urn:microsoft.com/office/officeart/2005/8/layout/list1"/>
    <dgm:cxn modelId="{8EF59AEB-74D4-4F44-A7CC-F41711EFF247}" type="presParOf" srcId="{32BBB8FF-0D55-4995-B173-45AB909BA9FB}" destId="{377DB4ED-31EE-41B3-9DA0-E0D1BC0E8CFE}" srcOrd="9" destOrd="0" presId="urn:microsoft.com/office/officeart/2005/8/layout/list1"/>
    <dgm:cxn modelId="{580DE994-6208-424C-867B-8194B8965D69}" type="presParOf" srcId="{32BBB8FF-0D55-4995-B173-45AB909BA9FB}" destId="{E157A8C5-82C1-4121-B07F-24FFA68560C0}" srcOrd="10" destOrd="0" presId="urn:microsoft.com/office/officeart/2005/8/layout/list1"/>
    <dgm:cxn modelId="{81F35BB0-24ED-4CB1-A444-4DEE9393136F}" type="presParOf" srcId="{32BBB8FF-0D55-4995-B173-45AB909BA9FB}" destId="{63629BDC-B06C-47DD-9C8F-82F1B713C52C}" srcOrd="11" destOrd="0" presId="urn:microsoft.com/office/officeart/2005/8/layout/list1"/>
    <dgm:cxn modelId="{F9E7E9BB-B8AA-4C85-8DFC-A8EA671BD611}" type="presParOf" srcId="{32BBB8FF-0D55-4995-B173-45AB909BA9FB}" destId="{C2B2EF27-E211-41DE-8537-EF06C4955FF6}" srcOrd="12" destOrd="0" presId="urn:microsoft.com/office/officeart/2005/8/layout/list1"/>
    <dgm:cxn modelId="{20072911-DE86-44A7-8A79-44F10DCE47C7}" type="presParOf" srcId="{C2B2EF27-E211-41DE-8537-EF06C4955FF6}" destId="{F10548D2-A939-49CA-84E5-5CA48BFF53F6}" srcOrd="0" destOrd="0" presId="urn:microsoft.com/office/officeart/2005/8/layout/list1"/>
    <dgm:cxn modelId="{E67A0BCF-1322-4438-9718-890F6E69C6A0}" type="presParOf" srcId="{C2B2EF27-E211-41DE-8537-EF06C4955FF6}" destId="{CA6E8351-DD76-40A9-A50D-695904347623}" srcOrd="1" destOrd="0" presId="urn:microsoft.com/office/officeart/2005/8/layout/list1"/>
    <dgm:cxn modelId="{13F160E5-06F3-4F07-8C06-2BFFC29C95C8}" type="presParOf" srcId="{32BBB8FF-0D55-4995-B173-45AB909BA9FB}" destId="{212E3105-6D07-4944-940A-3925045A14F1}" srcOrd="13" destOrd="0" presId="urn:microsoft.com/office/officeart/2005/8/layout/list1"/>
    <dgm:cxn modelId="{CD63207E-A95D-4820-A093-7A3E7CD52177}" type="presParOf" srcId="{32BBB8FF-0D55-4995-B173-45AB909BA9FB}" destId="{08D2C9E7-AE97-4FAA-B518-EE93405E8D75}" srcOrd="14" destOrd="0" presId="urn:microsoft.com/office/officeart/2005/8/layout/list1"/>
    <dgm:cxn modelId="{0D97CB16-8143-40F8-8A03-62BE0D135F31}" type="presParOf" srcId="{32BBB8FF-0D55-4995-B173-45AB909BA9FB}" destId="{2238F394-B923-46EA-ABB9-D2AC95520ECF}" srcOrd="15" destOrd="0" presId="urn:microsoft.com/office/officeart/2005/8/layout/list1"/>
    <dgm:cxn modelId="{4D8F2480-4462-41F6-AAF0-D0D79B48B3A7}" type="presParOf" srcId="{32BBB8FF-0D55-4995-B173-45AB909BA9FB}" destId="{C31CC098-320E-4D6F-9300-E7C8DE587053}" srcOrd="16" destOrd="0" presId="urn:microsoft.com/office/officeart/2005/8/layout/list1"/>
    <dgm:cxn modelId="{7BABC095-2D2F-44C5-8C91-16E588661D20}" type="presParOf" srcId="{C31CC098-320E-4D6F-9300-E7C8DE587053}" destId="{A131FA9D-E6D7-4470-9015-8CB4DE806FD0}" srcOrd="0" destOrd="0" presId="urn:microsoft.com/office/officeart/2005/8/layout/list1"/>
    <dgm:cxn modelId="{959E7BF1-033B-4A12-B251-BAF180948E5D}" type="presParOf" srcId="{C31CC098-320E-4D6F-9300-E7C8DE587053}" destId="{4D0CC6B1-67D5-4FC6-902D-224F24A34DD5}" srcOrd="1" destOrd="0" presId="urn:microsoft.com/office/officeart/2005/8/layout/list1"/>
    <dgm:cxn modelId="{442FB5AB-9A95-4CBA-A484-2A3447F35D2A}" type="presParOf" srcId="{32BBB8FF-0D55-4995-B173-45AB909BA9FB}" destId="{2EB23CC1-F8FC-40D5-A5CE-112C95DF1941}" srcOrd="17" destOrd="0" presId="urn:microsoft.com/office/officeart/2005/8/layout/list1"/>
    <dgm:cxn modelId="{1AC8DC65-A913-4C88-82BF-8FF70449C62A}" type="presParOf" srcId="{32BBB8FF-0D55-4995-B173-45AB909BA9FB}" destId="{94D6D80C-3BDF-4B73-BE91-710670D2BCB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D344DA-B104-46F2-B0CE-AF26CDBCE63B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AU"/>
        </a:p>
      </dgm:t>
    </dgm:pt>
    <dgm:pt modelId="{55DDDC2F-AD53-44BA-951A-26569C615690}">
      <dgm:prSet phldrT="[Text]" custT="1"/>
      <dgm:spPr/>
      <dgm:t>
        <a:bodyPr/>
        <a:lstStyle/>
        <a:p>
          <a:r>
            <a:rPr lang="en-AU" sz="1800" smtClean="0"/>
            <a:t>Product/Service description</a:t>
          </a:r>
          <a:endParaRPr lang="en-AU" sz="1800" dirty="0"/>
        </a:p>
      </dgm:t>
    </dgm:pt>
    <dgm:pt modelId="{79CE57F7-D1E8-47B5-BD9D-C81F9A4359A3}" type="parTrans" cxnId="{04A9A254-4628-45F6-8676-B942C6CB1F50}">
      <dgm:prSet/>
      <dgm:spPr/>
      <dgm:t>
        <a:bodyPr/>
        <a:lstStyle/>
        <a:p>
          <a:endParaRPr lang="en-AU" sz="1800"/>
        </a:p>
      </dgm:t>
    </dgm:pt>
    <dgm:pt modelId="{26FEDDFB-A9D0-4806-9B0C-91E6A6F49B1A}" type="sibTrans" cxnId="{04A9A254-4628-45F6-8676-B942C6CB1F50}">
      <dgm:prSet/>
      <dgm:spPr/>
      <dgm:t>
        <a:bodyPr/>
        <a:lstStyle/>
        <a:p>
          <a:endParaRPr lang="en-AU" sz="1800"/>
        </a:p>
      </dgm:t>
    </dgm:pt>
    <dgm:pt modelId="{492D3E7F-692C-4D09-B0F4-9925F7B58D55}">
      <dgm:prSet custT="1"/>
      <dgm:spPr/>
      <dgm:t>
        <a:bodyPr/>
        <a:lstStyle/>
        <a:p>
          <a:r>
            <a:rPr lang="en-AU" sz="1800" dirty="0" smtClean="0"/>
            <a:t>Licenses/Registrations required/acquired </a:t>
          </a:r>
          <a:r>
            <a:rPr lang="en-AU" sz="1600" dirty="0" smtClean="0"/>
            <a:t>(E.G. ABN, GST, PAYG, HBB, Police)</a:t>
          </a:r>
          <a:endParaRPr lang="en-AU" sz="1600" dirty="0"/>
        </a:p>
      </dgm:t>
    </dgm:pt>
    <dgm:pt modelId="{B17E698C-9702-4BF0-877A-9E7C84382C29}" type="parTrans" cxnId="{CB6FA012-F6CC-44DC-86BF-7F52330E328B}">
      <dgm:prSet/>
      <dgm:spPr/>
      <dgm:t>
        <a:bodyPr/>
        <a:lstStyle/>
        <a:p>
          <a:endParaRPr lang="en-AU" sz="1800"/>
        </a:p>
      </dgm:t>
    </dgm:pt>
    <dgm:pt modelId="{D2460771-518F-4359-80F7-368A06D763AD}" type="sibTrans" cxnId="{CB6FA012-F6CC-44DC-86BF-7F52330E328B}">
      <dgm:prSet/>
      <dgm:spPr/>
      <dgm:t>
        <a:bodyPr/>
        <a:lstStyle/>
        <a:p>
          <a:endParaRPr lang="en-AU" sz="1800"/>
        </a:p>
      </dgm:t>
    </dgm:pt>
    <dgm:pt modelId="{56CEEED4-FEF8-440B-8389-0F20CD8F8A38}">
      <dgm:prSet custT="1"/>
      <dgm:spPr/>
      <dgm:t>
        <a:bodyPr/>
        <a:lstStyle/>
        <a:p>
          <a:r>
            <a:rPr lang="en-AU" sz="1800" dirty="0" smtClean="0"/>
            <a:t>Suppliers, quality assurance</a:t>
          </a:r>
          <a:endParaRPr lang="en-AU" sz="1800" dirty="0"/>
        </a:p>
      </dgm:t>
    </dgm:pt>
    <dgm:pt modelId="{39150C14-618A-4963-9316-DF86FBBA8895}" type="parTrans" cxnId="{DC76C652-98A3-4F8A-B1D3-454072B5DBF2}">
      <dgm:prSet/>
      <dgm:spPr/>
      <dgm:t>
        <a:bodyPr/>
        <a:lstStyle/>
        <a:p>
          <a:endParaRPr lang="en-AU" sz="1800"/>
        </a:p>
      </dgm:t>
    </dgm:pt>
    <dgm:pt modelId="{99811EC9-7898-4A8D-9684-F99BBA15347C}" type="sibTrans" cxnId="{DC76C652-98A3-4F8A-B1D3-454072B5DBF2}">
      <dgm:prSet/>
      <dgm:spPr/>
      <dgm:t>
        <a:bodyPr/>
        <a:lstStyle/>
        <a:p>
          <a:endParaRPr lang="en-AU" sz="1800"/>
        </a:p>
      </dgm:t>
    </dgm:pt>
    <dgm:pt modelId="{48DCA145-C669-416A-A872-BD715B28E44C}">
      <dgm:prSet custT="1"/>
      <dgm:spPr/>
      <dgm:t>
        <a:bodyPr/>
        <a:lstStyle/>
        <a:p>
          <a:r>
            <a:rPr lang="en-AU" sz="1800" smtClean="0"/>
            <a:t>Alternative products/services</a:t>
          </a:r>
          <a:endParaRPr lang="en-AU" sz="1800" dirty="0"/>
        </a:p>
      </dgm:t>
    </dgm:pt>
    <dgm:pt modelId="{AE470D23-666F-40C8-AAE8-43799CB141FE}" type="parTrans" cxnId="{F476AFFA-C065-4F38-A7CA-41AF0C36C841}">
      <dgm:prSet/>
      <dgm:spPr/>
      <dgm:t>
        <a:bodyPr/>
        <a:lstStyle/>
        <a:p>
          <a:endParaRPr lang="en-AU" sz="1800"/>
        </a:p>
      </dgm:t>
    </dgm:pt>
    <dgm:pt modelId="{51E9D763-76CA-4DF4-A054-6AC4A2A1655A}" type="sibTrans" cxnId="{F476AFFA-C065-4F38-A7CA-41AF0C36C841}">
      <dgm:prSet/>
      <dgm:spPr/>
      <dgm:t>
        <a:bodyPr/>
        <a:lstStyle/>
        <a:p>
          <a:endParaRPr lang="en-AU" sz="1800"/>
        </a:p>
      </dgm:t>
    </dgm:pt>
    <dgm:pt modelId="{E13150F7-7BA8-450F-8757-F8C577C52EE9}">
      <dgm:prSet custT="1"/>
      <dgm:spPr/>
      <dgm:t>
        <a:bodyPr/>
        <a:lstStyle/>
        <a:p>
          <a:r>
            <a:rPr lang="en-AU" sz="1800" dirty="0" smtClean="0"/>
            <a:t>“Unique Competitive Advantage”</a:t>
          </a:r>
          <a:endParaRPr lang="en-AU" sz="1800" dirty="0"/>
        </a:p>
      </dgm:t>
    </dgm:pt>
    <dgm:pt modelId="{5BEB7B72-B0C8-4958-9059-DD4A5A5EF562}" type="parTrans" cxnId="{182A4DA4-0F7A-4116-844D-C9C98BA019D3}">
      <dgm:prSet/>
      <dgm:spPr/>
      <dgm:t>
        <a:bodyPr/>
        <a:lstStyle/>
        <a:p>
          <a:endParaRPr lang="en-AU" sz="1800"/>
        </a:p>
      </dgm:t>
    </dgm:pt>
    <dgm:pt modelId="{E2E937FE-BE27-4F06-A6CB-DC9A1CD43802}" type="sibTrans" cxnId="{182A4DA4-0F7A-4116-844D-C9C98BA019D3}">
      <dgm:prSet/>
      <dgm:spPr/>
      <dgm:t>
        <a:bodyPr/>
        <a:lstStyle/>
        <a:p>
          <a:endParaRPr lang="en-AU" sz="1800"/>
        </a:p>
      </dgm:t>
    </dgm:pt>
    <dgm:pt modelId="{74BCB996-D840-486C-AE5B-D119AB9455B3}">
      <dgm:prSet custT="1"/>
      <dgm:spPr/>
      <dgm:t>
        <a:bodyPr/>
        <a:lstStyle/>
        <a:p>
          <a:r>
            <a:rPr lang="en-AU" sz="1800" smtClean="0"/>
            <a:t>Future products/services                                                                                                            </a:t>
          </a:r>
          <a:endParaRPr lang="en-AU" sz="1800" dirty="0"/>
        </a:p>
      </dgm:t>
    </dgm:pt>
    <dgm:pt modelId="{7C6E92F6-25DF-4B71-A348-87BABE98491B}" type="parTrans" cxnId="{BFB04CDF-88E1-4CDE-887C-3B0862090453}">
      <dgm:prSet/>
      <dgm:spPr/>
      <dgm:t>
        <a:bodyPr/>
        <a:lstStyle/>
        <a:p>
          <a:endParaRPr lang="en-AU" sz="1800"/>
        </a:p>
      </dgm:t>
    </dgm:pt>
    <dgm:pt modelId="{8CA5AAF5-736A-4BE5-B9A8-4CE1051D2E13}" type="sibTrans" cxnId="{BFB04CDF-88E1-4CDE-887C-3B0862090453}">
      <dgm:prSet/>
      <dgm:spPr/>
      <dgm:t>
        <a:bodyPr/>
        <a:lstStyle/>
        <a:p>
          <a:endParaRPr lang="en-AU" sz="1800"/>
        </a:p>
      </dgm:t>
    </dgm:pt>
    <dgm:pt modelId="{7C3AF527-EC42-420B-B357-F0F339B6E8DC}">
      <dgm:prSet custT="1"/>
      <dgm:spPr/>
      <dgm:t>
        <a:bodyPr/>
        <a:lstStyle/>
        <a:p>
          <a:r>
            <a:rPr lang="en-AU" sz="1800" smtClean="0"/>
            <a:t>Legal Issues - IP, structures, employment contracts, trade terms</a:t>
          </a:r>
          <a:endParaRPr lang="en-AU" sz="1800" dirty="0"/>
        </a:p>
      </dgm:t>
    </dgm:pt>
    <dgm:pt modelId="{BA4AB4C5-DEDC-43EE-858F-94896B4836F9}" type="parTrans" cxnId="{2A1A0B97-40BA-4586-BBD8-4ED4A55B8013}">
      <dgm:prSet/>
      <dgm:spPr/>
      <dgm:t>
        <a:bodyPr/>
        <a:lstStyle/>
        <a:p>
          <a:endParaRPr lang="en-AU" sz="1800"/>
        </a:p>
      </dgm:t>
    </dgm:pt>
    <dgm:pt modelId="{14B9003E-1C45-44A8-AAE2-F61774F87E54}" type="sibTrans" cxnId="{2A1A0B97-40BA-4586-BBD8-4ED4A55B8013}">
      <dgm:prSet/>
      <dgm:spPr/>
      <dgm:t>
        <a:bodyPr/>
        <a:lstStyle/>
        <a:p>
          <a:endParaRPr lang="en-AU" sz="1800"/>
        </a:p>
      </dgm:t>
    </dgm:pt>
    <dgm:pt modelId="{F85B9CBD-8DE4-4F88-A266-DE7ECD65203D}" type="pres">
      <dgm:prSet presAssocID="{93D344DA-B104-46F2-B0CE-AF26CDBCE6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F976B29B-D2EE-458D-8F17-189077A88FCB}" type="pres">
      <dgm:prSet presAssocID="{55DDDC2F-AD53-44BA-951A-26569C615690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E1BF4AF-5C04-4F47-9E06-0F0390E892CB}" type="pres">
      <dgm:prSet presAssocID="{26FEDDFB-A9D0-4806-9B0C-91E6A6F49B1A}" presName="spacer" presStyleCnt="0"/>
      <dgm:spPr/>
      <dgm:t>
        <a:bodyPr/>
        <a:lstStyle/>
        <a:p>
          <a:endParaRPr lang="en-AU"/>
        </a:p>
      </dgm:t>
    </dgm:pt>
    <dgm:pt modelId="{EAEAE779-D96B-4132-8998-C5B028B97881}" type="pres">
      <dgm:prSet presAssocID="{492D3E7F-692C-4D09-B0F4-9925F7B58D55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0699194-139F-4BC7-83F9-05ABA6468D28}" type="pres">
      <dgm:prSet presAssocID="{D2460771-518F-4359-80F7-368A06D763AD}" presName="spacer" presStyleCnt="0"/>
      <dgm:spPr/>
      <dgm:t>
        <a:bodyPr/>
        <a:lstStyle/>
        <a:p>
          <a:endParaRPr lang="en-AU"/>
        </a:p>
      </dgm:t>
    </dgm:pt>
    <dgm:pt modelId="{3ABF3885-BC9D-4EBF-B201-39F7165C59DD}" type="pres">
      <dgm:prSet presAssocID="{56CEEED4-FEF8-440B-8389-0F20CD8F8A38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1DFEC85-3AA5-4E6E-8275-177C42D9D65A}" type="pres">
      <dgm:prSet presAssocID="{99811EC9-7898-4A8D-9684-F99BBA15347C}" presName="spacer" presStyleCnt="0"/>
      <dgm:spPr/>
      <dgm:t>
        <a:bodyPr/>
        <a:lstStyle/>
        <a:p>
          <a:endParaRPr lang="en-AU"/>
        </a:p>
      </dgm:t>
    </dgm:pt>
    <dgm:pt modelId="{A6791527-FA33-4474-A271-84825C9B03CD}" type="pres">
      <dgm:prSet presAssocID="{48DCA145-C669-416A-A872-BD715B28E44C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D780B3E-41DC-4069-8347-B35B8481D8FF}" type="pres">
      <dgm:prSet presAssocID="{51E9D763-76CA-4DF4-A054-6AC4A2A1655A}" presName="spacer" presStyleCnt="0"/>
      <dgm:spPr/>
      <dgm:t>
        <a:bodyPr/>
        <a:lstStyle/>
        <a:p>
          <a:endParaRPr lang="en-AU"/>
        </a:p>
      </dgm:t>
    </dgm:pt>
    <dgm:pt modelId="{747AE599-7E94-4B4E-8A74-C72FE96B2217}" type="pres">
      <dgm:prSet presAssocID="{E13150F7-7BA8-450F-8757-F8C577C52EE9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4572B26-53AA-4CBA-9D81-6DF7B67326BA}" type="pres">
      <dgm:prSet presAssocID="{E2E937FE-BE27-4F06-A6CB-DC9A1CD43802}" presName="spacer" presStyleCnt="0"/>
      <dgm:spPr/>
      <dgm:t>
        <a:bodyPr/>
        <a:lstStyle/>
        <a:p>
          <a:endParaRPr lang="en-AU"/>
        </a:p>
      </dgm:t>
    </dgm:pt>
    <dgm:pt modelId="{19733888-0F9D-43ED-B8B6-882F71E52E06}" type="pres">
      <dgm:prSet presAssocID="{74BCB996-D840-486C-AE5B-D119AB9455B3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33790B5-8314-4B12-8E7A-FAC6FFCA1B57}" type="pres">
      <dgm:prSet presAssocID="{8CA5AAF5-736A-4BE5-B9A8-4CE1051D2E13}" presName="spacer" presStyleCnt="0"/>
      <dgm:spPr/>
      <dgm:t>
        <a:bodyPr/>
        <a:lstStyle/>
        <a:p>
          <a:endParaRPr lang="en-AU"/>
        </a:p>
      </dgm:t>
    </dgm:pt>
    <dgm:pt modelId="{9F1939E0-EBCB-4D32-AF3A-6B4032993EC4}" type="pres">
      <dgm:prSet presAssocID="{7C3AF527-EC42-420B-B357-F0F339B6E8DC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F4C33D36-BB72-47D9-A4FA-457DBAE27335}" type="presOf" srcId="{492D3E7F-692C-4D09-B0F4-9925F7B58D55}" destId="{EAEAE779-D96B-4132-8998-C5B028B97881}" srcOrd="0" destOrd="0" presId="urn:microsoft.com/office/officeart/2005/8/layout/vList2"/>
    <dgm:cxn modelId="{8495E5C5-217E-4A73-81BD-63F5F497ECC6}" type="presOf" srcId="{7C3AF527-EC42-420B-B357-F0F339B6E8DC}" destId="{9F1939E0-EBCB-4D32-AF3A-6B4032993EC4}" srcOrd="0" destOrd="0" presId="urn:microsoft.com/office/officeart/2005/8/layout/vList2"/>
    <dgm:cxn modelId="{4E90C847-6F03-439B-BD34-9E6B6541C49C}" type="presOf" srcId="{56CEEED4-FEF8-440B-8389-0F20CD8F8A38}" destId="{3ABF3885-BC9D-4EBF-B201-39F7165C59DD}" srcOrd="0" destOrd="0" presId="urn:microsoft.com/office/officeart/2005/8/layout/vList2"/>
    <dgm:cxn modelId="{F476AFFA-C065-4F38-A7CA-41AF0C36C841}" srcId="{93D344DA-B104-46F2-B0CE-AF26CDBCE63B}" destId="{48DCA145-C669-416A-A872-BD715B28E44C}" srcOrd="3" destOrd="0" parTransId="{AE470D23-666F-40C8-AAE8-43799CB141FE}" sibTransId="{51E9D763-76CA-4DF4-A054-6AC4A2A1655A}"/>
    <dgm:cxn modelId="{04A9A254-4628-45F6-8676-B942C6CB1F50}" srcId="{93D344DA-B104-46F2-B0CE-AF26CDBCE63B}" destId="{55DDDC2F-AD53-44BA-951A-26569C615690}" srcOrd="0" destOrd="0" parTransId="{79CE57F7-D1E8-47B5-BD9D-C81F9A4359A3}" sibTransId="{26FEDDFB-A9D0-4806-9B0C-91E6A6F49B1A}"/>
    <dgm:cxn modelId="{BFB04CDF-88E1-4CDE-887C-3B0862090453}" srcId="{93D344DA-B104-46F2-B0CE-AF26CDBCE63B}" destId="{74BCB996-D840-486C-AE5B-D119AB9455B3}" srcOrd="5" destOrd="0" parTransId="{7C6E92F6-25DF-4B71-A348-87BABE98491B}" sibTransId="{8CA5AAF5-736A-4BE5-B9A8-4CE1051D2E13}"/>
    <dgm:cxn modelId="{CB6FA012-F6CC-44DC-86BF-7F52330E328B}" srcId="{93D344DA-B104-46F2-B0CE-AF26CDBCE63B}" destId="{492D3E7F-692C-4D09-B0F4-9925F7B58D55}" srcOrd="1" destOrd="0" parTransId="{B17E698C-9702-4BF0-877A-9E7C84382C29}" sibTransId="{D2460771-518F-4359-80F7-368A06D763AD}"/>
    <dgm:cxn modelId="{2A1A0B97-40BA-4586-BBD8-4ED4A55B8013}" srcId="{93D344DA-B104-46F2-B0CE-AF26CDBCE63B}" destId="{7C3AF527-EC42-420B-B357-F0F339B6E8DC}" srcOrd="6" destOrd="0" parTransId="{BA4AB4C5-DEDC-43EE-858F-94896B4836F9}" sibTransId="{14B9003E-1C45-44A8-AAE2-F61774F87E54}"/>
    <dgm:cxn modelId="{182A4DA4-0F7A-4116-844D-C9C98BA019D3}" srcId="{93D344DA-B104-46F2-B0CE-AF26CDBCE63B}" destId="{E13150F7-7BA8-450F-8757-F8C577C52EE9}" srcOrd="4" destOrd="0" parTransId="{5BEB7B72-B0C8-4958-9059-DD4A5A5EF562}" sibTransId="{E2E937FE-BE27-4F06-A6CB-DC9A1CD43802}"/>
    <dgm:cxn modelId="{F0D19045-91E9-481B-AC8A-216505CE88BD}" type="presOf" srcId="{74BCB996-D840-486C-AE5B-D119AB9455B3}" destId="{19733888-0F9D-43ED-B8B6-882F71E52E06}" srcOrd="0" destOrd="0" presId="urn:microsoft.com/office/officeart/2005/8/layout/vList2"/>
    <dgm:cxn modelId="{BF225400-F246-44CE-8467-945C6691C012}" type="presOf" srcId="{E13150F7-7BA8-450F-8757-F8C577C52EE9}" destId="{747AE599-7E94-4B4E-8A74-C72FE96B2217}" srcOrd="0" destOrd="0" presId="urn:microsoft.com/office/officeart/2005/8/layout/vList2"/>
    <dgm:cxn modelId="{DC76C652-98A3-4F8A-B1D3-454072B5DBF2}" srcId="{93D344DA-B104-46F2-B0CE-AF26CDBCE63B}" destId="{56CEEED4-FEF8-440B-8389-0F20CD8F8A38}" srcOrd="2" destOrd="0" parTransId="{39150C14-618A-4963-9316-DF86FBBA8895}" sibTransId="{99811EC9-7898-4A8D-9684-F99BBA15347C}"/>
    <dgm:cxn modelId="{8122C0F2-2B74-4AE9-8D1C-8246FDF01BE7}" type="presOf" srcId="{55DDDC2F-AD53-44BA-951A-26569C615690}" destId="{F976B29B-D2EE-458D-8F17-189077A88FCB}" srcOrd="0" destOrd="0" presId="urn:microsoft.com/office/officeart/2005/8/layout/vList2"/>
    <dgm:cxn modelId="{3D9697BC-77E4-44CB-8F81-CE299D15FA95}" type="presOf" srcId="{93D344DA-B104-46F2-B0CE-AF26CDBCE63B}" destId="{F85B9CBD-8DE4-4F88-A266-DE7ECD65203D}" srcOrd="0" destOrd="0" presId="urn:microsoft.com/office/officeart/2005/8/layout/vList2"/>
    <dgm:cxn modelId="{BF19DD3F-CD0D-4903-8D9C-69158DE93F30}" type="presOf" srcId="{48DCA145-C669-416A-A872-BD715B28E44C}" destId="{A6791527-FA33-4474-A271-84825C9B03CD}" srcOrd="0" destOrd="0" presId="urn:microsoft.com/office/officeart/2005/8/layout/vList2"/>
    <dgm:cxn modelId="{7FF041F2-EDBD-4995-9E08-F0E202402587}" type="presParOf" srcId="{F85B9CBD-8DE4-4F88-A266-DE7ECD65203D}" destId="{F976B29B-D2EE-458D-8F17-189077A88FCB}" srcOrd="0" destOrd="0" presId="urn:microsoft.com/office/officeart/2005/8/layout/vList2"/>
    <dgm:cxn modelId="{351EC14B-4DDB-47FF-8746-DE6336D2F930}" type="presParOf" srcId="{F85B9CBD-8DE4-4F88-A266-DE7ECD65203D}" destId="{DE1BF4AF-5C04-4F47-9E06-0F0390E892CB}" srcOrd="1" destOrd="0" presId="urn:microsoft.com/office/officeart/2005/8/layout/vList2"/>
    <dgm:cxn modelId="{AA9E14E3-1E07-4673-A7FE-C0EA11BD3572}" type="presParOf" srcId="{F85B9CBD-8DE4-4F88-A266-DE7ECD65203D}" destId="{EAEAE779-D96B-4132-8998-C5B028B97881}" srcOrd="2" destOrd="0" presId="urn:microsoft.com/office/officeart/2005/8/layout/vList2"/>
    <dgm:cxn modelId="{429616DC-7606-4DA9-895B-269E19D5B1EB}" type="presParOf" srcId="{F85B9CBD-8DE4-4F88-A266-DE7ECD65203D}" destId="{30699194-139F-4BC7-83F9-05ABA6468D28}" srcOrd="3" destOrd="0" presId="urn:microsoft.com/office/officeart/2005/8/layout/vList2"/>
    <dgm:cxn modelId="{E4E09A4A-1762-4EF3-9552-6351193C3B03}" type="presParOf" srcId="{F85B9CBD-8DE4-4F88-A266-DE7ECD65203D}" destId="{3ABF3885-BC9D-4EBF-B201-39F7165C59DD}" srcOrd="4" destOrd="0" presId="urn:microsoft.com/office/officeart/2005/8/layout/vList2"/>
    <dgm:cxn modelId="{95A9C3EF-65ED-4E6C-BFFE-00620694777B}" type="presParOf" srcId="{F85B9CBD-8DE4-4F88-A266-DE7ECD65203D}" destId="{31DFEC85-3AA5-4E6E-8275-177C42D9D65A}" srcOrd="5" destOrd="0" presId="urn:microsoft.com/office/officeart/2005/8/layout/vList2"/>
    <dgm:cxn modelId="{655E1A9F-127D-4B21-A208-0C3EA9C9634A}" type="presParOf" srcId="{F85B9CBD-8DE4-4F88-A266-DE7ECD65203D}" destId="{A6791527-FA33-4474-A271-84825C9B03CD}" srcOrd="6" destOrd="0" presId="urn:microsoft.com/office/officeart/2005/8/layout/vList2"/>
    <dgm:cxn modelId="{46FB81B9-AAE8-43CF-97CE-037C5D81EAF1}" type="presParOf" srcId="{F85B9CBD-8DE4-4F88-A266-DE7ECD65203D}" destId="{1D780B3E-41DC-4069-8347-B35B8481D8FF}" srcOrd="7" destOrd="0" presId="urn:microsoft.com/office/officeart/2005/8/layout/vList2"/>
    <dgm:cxn modelId="{0D84F023-99A0-4786-9134-9469F4092F2F}" type="presParOf" srcId="{F85B9CBD-8DE4-4F88-A266-DE7ECD65203D}" destId="{747AE599-7E94-4B4E-8A74-C72FE96B2217}" srcOrd="8" destOrd="0" presId="urn:microsoft.com/office/officeart/2005/8/layout/vList2"/>
    <dgm:cxn modelId="{7CBB4F91-356E-4F06-9148-3774782A4DA2}" type="presParOf" srcId="{F85B9CBD-8DE4-4F88-A266-DE7ECD65203D}" destId="{84572B26-53AA-4CBA-9D81-6DF7B67326BA}" srcOrd="9" destOrd="0" presId="urn:microsoft.com/office/officeart/2005/8/layout/vList2"/>
    <dgm:cxn modelId="{B9400208-6D60-45C3-BC1A-06CC6F1C9588}" type="presParOf" srcId="{F85B9CBD-8DE4-4F88-A266-DE7ECD65203D}" destId="{19733888-0F9D-43ED-B8B6-882F71E52E06}" srcOrd="10" destOrd="0" presId="urn:microsoft.com/office/officeart/2005/8/layout/vList2"/>
    <dgm:cxn modelId="{6C4D5C9B-263E-4195-A9EA-BF3C64FA89F6}" type="presParOf" srcId="{F85B9CBD-8DE4-4F88-A266-DE7ECD65203D}" destId="{D33790B5-8314-4B12-8E7A-FAC6FFCA1B57}" srcOrd="11" destOrd="0" presId="urn:microsoft.com/office/officeart/2005/8/layout/vList2"/>
    <dgm:cxn modelId="{F8FCF0D0-0C2B-44BA-A7DC-8ECA70633957}" type="presParOf" srcId="{F85B9CBD-8DE4-4F88-A266-DE7ECD65203D}" destId="{9F1939E0-EBCB-4D32-AF3A-6B4032993EC4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0109D1-A2AD-458B-89F9-68ADC9803362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AU"/>
        </a:p>
      </dgm:t>
    </dgm:pt>
    <dgm:pt modelId="{0241837F-B4F5-4185-A9D7-402DDFFF37B8}">
      <dgm:prSet phldrT="[Text]" custT="1"/>
      <dgm:spPr/>
      <dgm:t>
        <a:bodyPr/>
        <a:lstStyle/>
        <a:p>
          <a:r>
            <a:rPr lang="en-AU" sz="1800" dirty="0" smtClean="0"/>
            <a:t>Which of the these do you have/will you obtain?</a:t>
          </a:r>
          <a:endParaRPr lang="en-AU" sz="1800" dirty="0"/>
        </a:p>
      </dgm:t>
    </dgm:pt>
    <dgm:pt modelId="{CA1DFB23-18AF-4E1C-A4B9-F0F6D2588661}" type="parTrans" cxnId="{D049CD85-F04D-4B6E-A6D6-48E41F9EB6EE}">
      <dgm:prSet/>
      <dgm:spPr/>
      <dgm:t>
        <a:bodyPr/>
        <a:lstStyle/>
        <a:p>
          <a:endParaRPr lang="en-AU" sz="1800"/>
        </a:p>
      </dgm:t>
    </dgm:pt>
    <dgm:pt modelId="{8779204F-0A77-4EC8-BF4A-08A141A6FA66}" type="sibTrans" cxnId="{D049CD85-F04D-4B6E-A6D6-48E41F9EB6EE}">
      <dgm:prSet/>
      <dgm:spPr/>
      <dgm:t>
        <a:bodyPr/>
        <a:lstStyle/>
        <a:p>
          <a:endParaRPr lang="en-AU" sz="1800"/>
        </a:p>
      </dgm:t>
    </dgm:pt>
    <dgm:pt modelId="{B5CB9DC1-FEEA-42C8-8E64-CD4B52D8C766}">
      <dgm:prSet custT="1"/>
      <dgm:spPr/>
      <dgm:t>
        <a:bodyPr/>
        <a:lstStyle/>
        <a:p>
          <a:r>
            <a:rPr lang="en-AU" sz="1800" smtClean="0"/>
            <a:t>Public Liability Insurance</a:t>
          </a:r>
          <a:endParaRPr lang="en-AU" sz="1800" dirty="0"/>
        </a:p>
      </dgm:t>
    </dgm:pt>
    <dgm:pt modelId="{707BE68D-9F59-46D8-99AF-549F2C296C29}" type="parTrans" cxnId="{53D33445-B9ED-40BE-AF87-417ED3188324}">
      <dgm:prSet/>
      <dgm:spPr/>
      <dgm:t>
        <a:bodyPr/>
        <a:lstStyle/>
        <a:p>
          <a:endParaRPr lang="en-AU" sz="1800"/>
        </a:p>
      </dgm:t>
    </dgm:pt>
    <dgm:pt modelId="{65EFB09B-0065-4FF0-9A29-B2CDB9BE45B8}" type="sibTrans" cxnId="{53D33445-B9ED-40BE-AF87-417ED3188324}">
      <dgm:prSet/>
      <dgm:spPr/>
      <dgm:t>
        <a:bodyPr/>
        <a:lstStyle/>
        <a:p>
          <a:endParaRPr lang="en-AU" sz="1800"/>
        </a:p>
      </dgm:t>
    </dgm:pt>
    <dgm:pt modelId="{3BFE55CA-D5EC-42DF-BD44-129136051B1B}">
      <dgm:prSet custT="1"/>
      <dgm:spPr/>
      <dgm:t>
        <a:bodyPr/>
        <a:lstStyle/>
        <a:p>
          <a:r>
            <a:rPr lang="en-AU" sz="1800" smtClean="0"/>
            <a:t>Keyman Insurance/Income Protection/Business Interruption </a:t>
          </a:r>
          <a:endParaRPr lang="en-AU" sz="1800" dirty="0"/>
        </a:p>
      </dgm:t>
    </dgm:pt>
    <dgm:pt modelId="{62A4AB01-1AD9-4EF0-8B64-9F3B5AAA6538}" type="parTrans" cxnId="{0B029AD7-19B3-4A5C-B3DB-3D83E6358F36}">
      <dgm:prSet/>
      <dgm:spPr/>
      <dgm:t>
        <a:bodyPr/>
        <a:lstStyle/>
        <a:p>
          <a:endParaRPr lang="en-AU" sz="1800"/>
        </a:p>
      </dgm:t>
    </dgm:pt>
    <dgm:pt modelId="{40E57A49-A4E4-4AA0-8D27-C5FBEB22BB49}" type="sibTrans" cxnId="{0B029AD7-19B3-4A5C-B3DB-3D83E6358F36}">
      <dgm:prSet/>
      <dgm:spPr/>
      <dgm:t>
        <a:bodyPr/>
        <a:lstStyle/>
        <a:p>
          <a:endParaRPr lang="en-AU" sz="1800"/>
        </a:p>
      </dgm:t>
    </dgm:pt>
    <dgm:pt modelId="{A290E794-A82B-4106-94E9-738C53A1D67A}">
      <dgm:prSet custT="1"/>
      <dgm:spPr/>
      <dgm:t>
        <a:bodyPr/>
        <a:lstStyle/>
        <a:p>
          <a:r>
            <a:rPr lang="en-AU" sz="1800" dirty="0" smtClean="0"/>
            <a:t>Product liability/faulty workmanship/Professional Indemnity/Equipment</a:t>
          </a:r>
          <a:endParaRPr lang="en-AU" sz="1800" dirty="0"/>
        </a:p>
      </dgm:t>
    </dgm:pt>
    <dgm:pt modelId="{578D6929-DA8E-4D64-82CA-C040734FAB6A}" type="parTrans" cxnId="{B59A8798-25DC-49A5-B560-092A764D99D4}">
      <dgm:prSet/>
      <dgm:spPr/>
      <dgm:t>
        <a:bodyPr/>
        <a:lstStyle/>
        <a:p>
          <a:endParaRPr lang="en-AU" sz="1800"/>
        </a:p>
      </dgm:t>
    </dgm:pt>
    <dgm:pt modelId="{682E664C-8011-46AE-AC20-E712104E1A92}" type="sibTrans" cxnId="{B59A8798-25DC-49A5-B560-092A764D99D4}">
      <dgm:prSet/>
      <dgm:spPr/>
      <dgm:t>
        <a:bodyPr/>
        <a:lstStyle/>
        <a:p>
          <a:endParaRPr lang="en-AU" sz="1800"/>
        </a:p>
      </dgm:t>
    </dgm:pt>
    <dgm:pt modelId="{0CA147D6-7406-476A-ABCE-110F8EFBCCF7}">
      <dgm:prSet custT="1"/>
      <dgm:spPr/>
      <dgm:t>
        <a:bodyPr/>
        <a:lstStyle/>
        <a:p>
          <a:r>
            <a:rPr lang="en-AU" sz="1800" smtClean="0"/>
            <a:t>Workers Compensation – contractors, employees - seek advice</a:t>
          </a:r>
          <a:endParaRPr lang="en-AU" sz="1800" dirty="0"/>
        </a:p>
      </dgm:t>
    </dgm:pt>
    <dgm:pt modelId="{E21813B5-A411-424E-BD0B-03DA25A237A3}" type="parTrans" cxnId="{8FAAFF17-44C1-4AA8-9BA9-003584037FAC}">
      <dgm:prSet/>
      <dgm:spPr/>
      <dgm:t>
        <a:bodyPr/>
        <a:lstStyle/>
        <a:p>
          <a:endParaRPr lang="en-AU" sz="1800"/>
        </a:p>
      </dgm:t>
    </dgm:pt>
    <dgm:pt modelId="{1EB9906A-E619-4FD0-A25E-C12C4E27763D}" type="sibTrans" cxnId="{8FAAFF17-44C1-4AA8-9BA9-003584037FAC}">
      <dgm:prSet/>
      <dgm:spPr/>
      <dgm:t>
        <a:bodyPr/>
        <a:lstStyle/>
        <a:p>
          <a:endParaRPr lang="en-AU" sz="1800"/>
        </a:p>
      </dgm:t>
    </dgm:pt>
    <dgm:pt modelId="{630723F6-E9FE-4FA5-BBA4-D422A9A910E4}">
      <dgm:prSet custT="1"/>
      <dgm:spPr/>
      <dgm:t>
        <a:bodyPr/>
        <a:lstStyle/>
        <a:p>
          <a:r>
            <a:rPr lang="en-AU" sz="1800" dirty="0" smtClean="0"/>
            <a:t>Get advice and quotes - shop around</a:t>
          </a:r>
          <a:endParaRPr lang="en-AU" sz="1800" dirty="0"/>
        </a:p>
      </dgm:t>
    </dgm:pt>
    <dgm:pt modelId="{8FCBF009-05FF-4290-A044-1C4D9A973006}" type="parTrans" cxnId="{E9324559-BE74-4297-8C78-DF09E5360842}">
      <dgm:prSet/>
      <dgm:spPr/>
      <dgm:t>
        <a:bodyPr/>
        <a:lstStyle/>
        <a:p>
          <a:endParaRPr lang="en-AU" sz="1800"/>
        </a:p>
      </dgm:t>
    </dgm:pt>
    <dgm:pt modelId="{A22DDD35-1032-4E3B-A02F-FCF9F5A7C58C}" type="sibTrans" cxnId="{E9324559-BE74-4297-8C78-DF09E5360842}">
      <dgm:prSet/>
      <dgm:spPr/>
      <dgm:t>
        <a:bodyPr/>
        <a:lstStyle/>
        <a:p>
          <a:endParaRPr lang="en-AU" sz="1800"/>
        </a:p>
      </dgm:t>
    </dgm:pt>
    <dgm:pt modelId="{A1DCD968-746A-4F65-A948-9BE412F1EFD0}" type="pres">
      <dgm:prSet presAssocID="{EE0109D1-A2AD-458B-89F9-68ADC98033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D5E13CA3-CDA7-43F7-95BF-8CC75D288FF0}" type="pres">
      <dgm:prSet presAssocID="{0241837F-B4F5-4185-A9D7-402DDFFF37B8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CA84F1B-769D-46C7-823E-F2973B6AA9DE}" type="pres">
      <dgm:prSet presAssocID="{8779204F-0A77-4EC8-BF4A-08A141A6FA66}" presName="spacer" presStyleCnt="0"/>
      <dgm:spPr/>
      <dgm:t>
        <a:bodyPr/>
        <a:lstStyle/>
        <a:p>
          <a:endParaRPr lang="en-AU"/>
        </a:p>
      </dgm:t>
    </dgm:pt>
    <dgm:pt modelId="{F8B4D192-2749-4583-845B-4F716A0F56A7}" type="pres">
      <dgm:prSet presAssocID="{B5CB9DC1-FEEA-42C8-8E64-CD4B52D8C76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B2BCCE1-BC94-488F-BFB5-A8E46CD03F98}" type="pres">
      <dgm:prSet presAssocID="{65EFB09B-0065-4FF0-9A29-B2CDB9BE45B8}" presName="spacer" presStyleCnt="0"/>
      <dgm:spPr/>
      <dgm:t>
        <a:bodyPr/>
        <a:lstStyle/>
        <a:p>
          <a:endParaRPr lang="en-AU"/>
        </a:p>
      </dgm:t>
    </dgm:pt>
    <dgm:pt modelId="{B0659E4B-2860-46F6-820C-5CAEBF7050DC}" type="pres">
      <dgm:prSet presAssocID="{3BFE55CA-D5EC-42DF-BD44-129136051B1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1B08815-C113-47FE-B4F8-7B3B04335B71}" type="pres">
      <dgm:prSet presAssocID="{40E57A49-A4E4-4AA0-8D27-C5FBEB22BB49}" presName="spacer" presStyleCnt="0"/>
      <dgm:spPr/>
      <dgm:t>
        <a:bodyPr/>
        <a:lstStyle/>
        <a:p>
          <a:endParaRPr lang="en-AU"/>
        </a:p>
      </dgm:t>
    </dgm:pt>
    <dgm:pt modelId="{1B5CE42D-6E5F-423C-9653-29531C1C2B88}" type="pres">
      <dgm:prSet presAssocID="{A290E794-A82B-4106-94E9-738C53A1D67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16DAE4A-EFB4-4439-AD28-406C02645DAF}" type="pres">
      <dgm:prSet presAssocID="{682E664C-8011-46AE-AC20-E712104E1A92}" presName="spacer" presStyleCnt="0"/>
      <dgm:spPr/>
      <dgm:t>
        <a:bodyPr/>
        <a:lstStyle/>
        <a:p>
          <a:endParaRPr lang="en-AU"/>
        </a:p>
      </dgm:t>
    </dgm:pt>
    <dgm:pt modelId="{22FC5562-173F-4B37-8A51-46BA8A0EFED1}" type="pres">
      <dgm:prSet presAssocID="{0CA147D6-7406-476A-ABCE-110F8EFBCCF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332640E-B602-4AAD-B8BA-6B53231B0BC6}" type="pres">
      <dgm:prSet presAssocID="{1EB9906A-E619-4FD0-A25E-C12C4E27763D}" presName="spacer" presStyleCnt="0"/>
      <dgm:spPr/>
      <dgm:t>
        <a:bodyPr/>
        <a:lstStyle/>
        <a:p>
          <a:endParaRPr lang="en-AU"/>
        </a:p>
      </dgm:t>
    </dgm:pt>
    <dgm:pt modelId="{2F6BEB5C-C161-4176-A47B-1C36D5B28E79}" type="pres">
      <dgm:prSet presAssocID="{630723F6-E9FE-4FA5-BBA4-D422A9A910E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868AF5EC-AED4-4DDF-AC65-BAB1D1F053D4}" type="presOf" srcId="{0CA147D6-7406-476A-ABCE-110F8EFBCCF7}" destId="{22FC5562-173F-4B37-8A51-46BA8A0EFED1}" srcOrd="0" destOrd="0" presId="urn:microsoft.com/office/officeart/2005/8/layout/vList2"/>
    <dgm:cxn modelId="{E9324559-BE74-4297-8C78-DF09E5360842}" srcId="{EE0109D1-A2AD-458B-89F9-68ADC9803362}" destId="{630723F6-E9FE-4FA5-BBA4-D422A9A910E4}" srcOrd="5" destOrd="0" parTransId="{8FCBF009-05FF-4290-A044-1C4D9A973006}" sibTransId="{A22DDD35-1032-4E3B-A02F-FCF9F5A7C58C}"/>
    <dgm:cxn modelId="{7366840E-3D73-4481-BB2D-30B0947F397B}" type="presOf" srcId="{630723F6-E9FE-4FA5-BBA4-D422A9A910E4}" destId="{2F6BEB5C-C161-4176-A47B-1C36D5B28E79}" srcOrd="0" destOrd="0" presId="urn:microsoft.com/office/officeart/2005/8/layout/vList2"/>
    <dgm:cxn modelId="{53D33445-B9ED-40BE-AF87-417ED3188324}" srcId="{EE0109D1-A2AD-458B-89F9-68ADC9803362}" destId="{B5CB9DC1-FEEA-42C8-8E64-CD4B52D8C766}" srcOrd="1" destOrd="0" parTransId="{707BE68D-9F59-46D8-99AF-549F2C296C29}" sibTransId="{65EFB09B-0065-4FF0-9A29-B2CDB9BE45B8}"/>
    <dgm:cxn modelId="{9B484B36-F4DE-43FF-A7D9-8568CC9ECD85}" type="presOf" srcId="{EE0109D1-A2AD-458B-89F9-68ADC9803362}" destId="{A1DCD968-746A-4F65-A948-9BE412F1EFD0}" srcOrd="0" destOrd="0" presId="urn:microsoft.com/office/officeart/2005/8/layout/vList2"/>
    <dgm:cxn modelId="{D049CD85-F04D-4B6E-A6D6-48E41F9EB6EE}" srcId="{EE0109D1-A2AD-458B-89F9-68ADC9803362}" destId="{0241837F-B4F5-4185-A9D7-402DDFFF37B8}" srcOrd="0" destOrd="0" parTransId="{CA1DFB23-18AF-4E1C-A4B9-F0F6D2588661}" sibTransId="{8779204F-0A77-4EC8-BF4A-08A141A6FA66}"/>
    <dgm:cxn modelId="{E48D06BB-50A6-44D7-971E-D9C0D6FD413B}" type="presOf" srcId="{3BFE55CA-D5EC-42DF-BD44-129136051B1B}" destId="{B0659E4B-2860-46F6-820C-5CAEBF7050DC}" srcOrd="0" destOrd="0" presId="urn:microsoft.com/office/officeart/2005/8/layout/vList2"/>
    <dgm:cxn modelId="{F2CEBB68-AA38-4395-AAC5-12821687143C}" type="presOf" srcId="{B5CB9DC1-FEEA-42C8-8E64-CD4B52D8C766}" destId="{F8B4D192-2749-4583-845B-4F716A0F56A7}" srcOrd="0" destOrd="0" presId="urn:microsoft.com/office/officeart/2005/8/layout/vList2"/>
    <dgm:cxn modelId="{8FAAFF17-44C1-4AA8-9BA9-003584037FAC}" srcId="{EE0109D1-A2AD-458B-89F9-68ADC9803362}" destId="{0CA147D6-7406-476A-ABCE-110F8EFBCCF7}" srcOrd="4" destOrd="0" parTransId="{E21813B5-A411-424E-BD0B-03DA25A237A3}" sibTransId="{1EB9906A-E619-4FD0-A25E-C12C4E27763D}"/>
    <dgm:cxn modelId="{B59A8798-25DC-49A5-B560-092A764D99D4}" srcId="{EE0109D1-A2AD-458B-89F9-68ADC9803362}" destId="{A290E794-A82B-4106-94E9-738C53A1D67A}" srcOrd="3" destOrd="0" parTransId="{578D6929-DA8E-4D64-82CA-C040734FAB6A}" sibTransId="{682E664C-8011-46AE-AC20-E712104E1A92}"/>
    <dgm:cxn modelId="{B0B9AF46-9130-4B5F-908D-6F9A285D3019}" type="presOf" srcId="{A290E794-A82B-4106-94E9-738C53A1D67A}" destId="{1B5CE42D-6E5F-423C-9653-29531C1C2B88}" srcOrd="0" destOrd="0" presId="urn:microsoft.com/office/officeart/2005/8/layout/vList2"/>
    <dgm:cxn modelId="{0B029AD7-19B3-4A5C-B3DB-3D83E6358F36}" srcId="{EE0109D1-A2AD-458B-89F9-68ADC9803362}" destId="{3BFE55CA-D5EC-42DF-BD44-129136051B1B}" srcOrd="2" destOrd="0" parTransId="{62A4AB01-1AD9-4EF0-8B64-9F3B5AAA6538}" sibTransId="{40E57A49-A4E4-4AA0-8D27-C5FBEB22BB49}"/>
    <dgm:cxn modelId="{CBE4D28E-AFA0-4C37-9123-67259715F03E}" type="presOf" srcId="{0241837F-B4F5-4185-A9D7-402DDFFF37B8}" destId="{D5E13CA3-CDA7-43F7-95BF-8CC75D288FF0}" srcOrd="0" destOrd="0" presId="urn:microsoft.com/office/officeart/2005/8/layout/vList2"/>
    <dgm:cxn modelId="{B824B6E4-669F-4E9D-88B8-2E9FD38D4D39}" type="presParOf" srcId="{A1DCD968-746A-4F65-A948-9BE412F1EFD0}" destId="{D5E13CA3-CDA7-43F7-95BF-8CC75D288FF0}" srcOrd="0" destOrd="0" presId="urn:microsoft.com/office/officeart/2005/8/layout/vList2"/>
    <dgm:cxn modelId="{FF600F8A-0747-46A2-8738-EE762841B3E0}" type="presParOf" srcId="{A1DCD968-746A-4F65-A948-9BE412F1EFD0}" destId="{4CA84F1B-769D-46C7-823E-F2973B6AA9DE}" srcOrd="1" destOrd="0" presId="urn:microsoft.com/office/officeart/2005/8/layout/vList2"/>
    <dgm:cxn modelId="{6E43F931-7152-4C67-9735-97491E884EDE}" type="presParOf" srcId="{A1DCD968-746A-4F65-A948-9BE412F1EFD0}" destId="{F8B4D192-2749-4583-845B-4F716A0F56A7}" srcOrd="2" destOrd="0" presId="urn:microsoft.com/office/officeart/2005/8/layout/vList2"/>
    <dgm:cxn modelId="{57694E68-743E-4E04-AE3D-8E96ABE9F7D9}" type="presParOf" srcId="{A1DCD968-746A-4F65-A948-9BE412F1EFD0}" destId="{FB2BCCE1-BC94-488F-BFB5-A8E46CD03F98}" srcOrd="3" destOrd="0" presId="urn:microsoft.com/office/officeart/2005/8/layout/vList2"/>
    <dgm:cxn modelId="{BB445256-1559-4C08-8BB1-F28AA17D2751}" type="presParOf" srcId="{A1DCD968-746A-4F65-A948-9BE412F1EFD0}" destId="{B0659E4B-2860-46F6-820C-5CAEBF7050DC}" srcOrd="4" destOrd="0" presId="urn:microsoft.com/office/officeart/2005/8/layout/vList2"/>
    <dgm:cxn modelId="{85AB1FC9-318D-4A99-B3DC-A3A47B252F6B}" type="presParOf" srcId="{A1DCD968-746A-4F65-A948-9BE412F1EFD0}" destId="{41B08815-C113-47FE-B4F8-7B3B04335B71}" srcOrd="5" destOrd="0" presId="urn:microsoft.com/office/officeart/2005/8/layout/vList2"/>
    <dgm:cxn modelId="{866153B8-9AFF-4E1E-A2DA-AC15549F46A3}" type="presParOf" srcId="{A1DCD968-746A-4F65-A948-9BE412F1EFD0}" destId="{1B5CE42D-6E5F-423C-9653-29531C1C2B88}" srcOrd="6" destOrd="0" presId="urn:microsoft.com/office/officeart/2005/8/layout/vList2"/>
    <dgm:cxn modelId="{21C8C163-8591-4A8C-9CAE-25221C6FE415}" type="presParOf" srcId="{A1DCD968-746A-4F65-A948-9BE412F1EFD0}" destId="{C16DAE4A-EFB4-4439-AD28-406C02645DAF}" srcOrd="7" destOrd="0" presId="urn:microsoft.com/office/officeart/2005/8/layout/vList2"/>
    <dgm:cxn modelId="{C0F0C412-D4E4-4B1F-B2CF-401D29464CF7}" type="presParOf" srcId="{A1DCD968-746A-4F65-A948-9BE412F1EFD0}" destId="{22FC5562-173F-4B37-8A51-46BA8A0EFED1}" srcOrd="8" destOrd="0" presId="urn:microsoft.com/office/officeart/2005/8/layout/vList2"/>
    <dgm:cxn modelId="{1D9250BA-FB7A-4CE4-B156-241EF1155F70}" type="presParOf" srcId="{A1DCD968-746A-4F65-A948-9BE412F1EFD0}" destId="{D332640E-B602-4AAD-B8BA-6B53231B0BC6}" srcOrd="9" destOrd="0" presId="urn:microsoft.com/office/officeart/2005/8/layout/vList2"/>
    <dgm:cxn modelId="{7338AE3C-E4CA-4F56-B3AF-ABE1D1ED7DC8}" type="presParOf" srcId="{A1DCD968-746A-4F65-A948-9BE412F1EFD0}" destId="{2F6BEB5C-C161-4176-A47B-1C36D5B28E7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A33D1E-C48E-4C46-A43C-E5DB1117D994}" type="doc">
      <dgm:prSet loTypeId="urn:microsoft.com/office/officeart/2005/8/layout/default#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AU"/>
        </a:p>
      </dgm:t>
    </dgm:pt>
    <dgm:pt modelId="{C83B0B17-AA4D-42BD-AC84-E2F091EE85A2}">
      <dgm:prSet phldrT="[Text]" custT="1"/>
      <dgm:spPr/>
      <dgm:t>
        <a:bodyPr/>
        <a:lstStyle/>
        <a:p>
          <a:r>
            <a:rPr lang="en-AU" sz="1800" dirty="0" smtClean="0"/>
            <a:t>Target customer profile/major customers</a:t>
          </a:r>
          <a:endParaRPr lang="en-AU" sz="1800" dirty="0"/>
        </a:p>
      </dgm:t>
    </dgm:pt>
    <dgm:pt modelId="{DCD85496-A30D-40FA-BC44-8EE721265F9E}" type="parTrans" cxnId="{058347CA-94A1-46D9-B4D4-FA09D1EAB7D1}">
      <dgm:prSet/>
      <dgm:spPr/>
      <dgm:t>
        <a:bodyPr/>
        <a:lstStyle/>
        <a:p>
          <a:endParaRPr lang="en-AU" sz="1800"/>
        </a:p>
      </dgm:t>
    </dgm:pt>
    <dgm:pt modelId="{6D9D4DEA-22C3-452E-8D81-FCABBFA3CA69}" type="sibTrans" cxnId="{058347CA-94A1-46D9-B4D4-FA09D1EAB7D1}">
      <dgm:prSet/>
      <dgm:spPr/>
      <dgm:t>
        <a:bodyPr/>
        <a:lstStyle/>
        <a:p>
          <a:endParaRPr lang="en-AU" sz="1800"/>
        </a:p>
      </dgm:t>
    </dgm:pt>
    <dgm:pt modelId="{F9F31C88-786F-4F7E-9F82-427CC9735CCE}">
      <dgm:prSet custT="1"/>
      <dgm:spPr/>
      <dgm:t>
        <a:bodyPr/>
        <a:lstStyle/>
        <a:p>
          <a:r>
            <a:rPr lang="en-AU" sz="1800" dirty="0" smtClean="0"/>
            <a:t>Market size, forecast (Market research)</a:t>
          </a:r>
          <a:endParaRPr lang="en-AU" sz="1800" dirty="0"/>
        </a:p>
      </dgm:t>
    </dgm:pt>
    <dgm:pt modelId="{60CE12C9-4EB9-4234-9E90-048A2AAE893D}" type="parTrans" cxnId="{DB859133-63B8-4BA4-8CDF-208EA930078F}">
      <dgm:prSet/>
      <dgm:spPr/>
      <dgm:t>
        <a:bodyPr/>
        <a:lstStyle/>
        <a:p>
          <a:endParaRPr lang="en-AU" sz="1800"/>
        </a:p>
      </dgm:t>
    </dgm:pt>
    <dgm:pt modelId="{1C470738-0E7A-4AE7-91BD-F4DB9778E6C6}" type="sibTrans" cxnId="{DB859133-63B8-4BA4-8CDF-208EA930078F}">
      <dgm:prSet/>
      <dgm:spPr/>
      <dgm:t>
        <a:bodyPr/>
        <a:lstStyle/>
        <a:p>
          <a:endParaRPr lang="en-AU" sz="1800"/>
        </a:p>
      </dgm:t>
    </dgm:pt>
    <dgm:pt modelId="{96F088B1-8A38-475C-A803-27B02C72BAE3}">
      <dgm:prSet custT="1"/>
      <dgm:spPr/>
      <dgm:t>
        <a:bodyPr/>
        <a:lstStyle/>
        <a:p>
          <a:r>
            <a:rPr lang="en-AU" sz="1800" dirty="0" smtClean="0"/>
            <a:t>Your Unique Selling Points (USP’s)</a:t>
          </a:r>
          <a:endParaRPr lang="en-AU" sz="1800" dirty="0"/>
        </a:p>
      </dgm:t>
    </dgm:pt>
    <dgm:pt modelId="{36AC939E-DD2F-4AF0-B30B-C26F7C433C91}" type="parTrans" cxnId="{065EABEB-80A1-4DE7-B576-A53724477B84}">
      <dgm:prSet/>
      <dgm:spPr/>
      <dgm:t>
        <a:bodyPr/>
        <a:lstStyle/>
        <a:p>
          <a:endParaRPr lang="en-AU" sz="1800"/>
        </a:p>
      </dgm:t>
    </dgm:pt>
    <dgm:pt modelId="{87728BC6-AB02-40BC-B2D2-F5A9EC37014C}" type="sibTrans" cxnId="{065EABEB-80A1-4DE7-B576-A53724477B84}">
      <dgm:prSet/>
      <dgm:spPr/>
      <dgm:t>
        <a:bodyPr/>
        <a:lstStyle/>
        <a:p>
          <a:endParaRPr lang="en-AU" sz="1800"/>
        </a:p>
      </dgm:t>
    </dgm:pt>
    <dgm:pt modelId="{150FE187-8D40-4BAC-8F35-25988C8855C3}">
      <dgm:prSet custT="1"/>
      <dgm:spPr/>
      <dgm:t>
        <a:bodyPr/>
        <a:lstStyle/>
        <a:p>
          <a:r>
            <a:rPr lang="en-AU" sz="1800" dirty="0" smtClean="0"/>
            <a:t>Competition – strengths and weaknesses, their marketing/promotion</a:t>
          </a:r>
          <a:endParaRPr lang="en-AU" sz="1800" dirty="0"/>
        </a:p>
      </dgm:t>
    </dgm:pt>
    <dgm:pt modelId="{7BF65980-F3A6-4DD2-B93F-B040D4C9A623}" type="parTrans" cxnId="{3A328344-67E9-4429-9FA4-0B61358A0BE0}">
      <dgm:prSet/>
      <dgm:spPr/>
      <dgm:t>
        <a:bodyPr/>
        <a:lstStyle/>
        <a:p>
          <a:endParaRPr lang="en-AU" sz="1800"/>
        </a:p>
      </dgm:t>
    </dgm:pt>
    <dgm:pt modelId="{A3A817A1-8530-443C-9102-E87004368917}" type="sibTrans" cxnId="{3A328344-67E9-4429-9FA4-0B61358A0BE0}">
      <dgm:prSet/>
      <dgm:spPr/>
      <dgm:t>
        <a:bodyPr/>
        <a:lstStyle/>
        <a:p>
          <a:endParaRPr lang="en-AU" sz="1800"/>
        </a:p>
      </dgm:t>
    </dgm:pt>
    <dgm:pt modelId="{C6CE88C8-D1AC-4969-8E66-AB2F9462EAD4}">
      <dgm:prSet custT="1"/>
      <dgm:spPr/>
      <dgm:t>
        <a:bodyPr/>
        <a:lstStyle/>
        <a:p>
          <a:r>
            <a:rPr lang="en-AU" sz="1800" dirty="0" smtClean="0"/>
            <a:t>How and where to promote/market your business</a:t>
          </a:r>
          <a:endParaRPr lang="en-AU" sz="1800" dirty="0"/>
        </a:p>
      </dgm:t>
    </dgm:pt>
    <dgm:pt modelId="{591B5EAB-5C49-45A9-AF79-7C73CA8F0873}" type="parTrans" cxnId="{18EEDBEA-E870-4C64-B838-BA0E8D8AB946}">
      <dgm:prSet/>
      <dgm:spPr/>
      <dgm:t>
        <a:bodyPr/>
        <a:lstStyle/>
        <a:p>
          <a:endParaRPr lang="en-AU" sz="1800"/>
        </a:p>
      </dgm:t>
    </dgm:pt>
    <dgm:pt modelId="{2691B74D-CAC2-4A56-BAFB-D7B00D2B911E}" type="sibTrans" cxnId="{18EEDBEA-E870-4C64-B838-BA0E8D8AB946}">
      <dgm:prSet/>
      <dgm:spPr/>
      <dgm:t>
        <a:bodyPr/>
        <a:lstStyle/>
        <a:p>
          <a:endParaRPr lang="en-AU" sz="1800"/>
        </a:p>
      </dgm:t>
    </dgm:pt>
    <dgm:pt modelId="{8A312987-520D-4ED5-BAB9-DB78D40388A4}">
      <dgm:prSet custT="1"/>
      <dgm:spPr/>
      <dgm:t>
        <a:bodyPr/>
        <a:lstStyle/>
        <a:p>
          <a:r>
            <a:rPr lang="en-US" sz="1800" dirty="0" smtClean="0"/>
            <a:t>Room in the market?</a:t>
          </a:r>
          <a:endParaRPr lang="en-AU" sz="1800" dirty="0"/>
        </a:p>
      </dgm:t>
    </dgm:pt>
    <dgm:pt modelId="{07EFBB07-6E8A-4C8B-8C5E-9873598AE512}" type="parTrans" cxnId="{79718236-B773-40BA-8785-8B2CE344F3D3}">
      <dgm:prSet/>
      <dgm:spPr/>
      <dgm:t>
        <a:bodyPr/>
        <a:lstStyle/>
        <a:p>
          <a:endParaRPr lang="en-AU" sz="1800"/>
        </a:p>
      </dgm:t>
    </dgm:pt>
    <dgm:pt modelId="{91A762B2-88AE-4B78-A683-FCC8EC535D6D}" type="sibTrans" cxnId="{79718236-B773-40BA-8785-8B2CE344F3D3}">
      <dgm:prSet/>
      <dgm:spPr/>
      <dgm:t>
        <a:bodyPr/>
        <a:lstStyle/>
        <a:p>
          <a:endParaRPr lang="en-AU" sz="1800"/>
        </a:p>
      </dgm:t>
    </dgm:pt>
    <dgm:pt modelId="{860D75A1-69D3-43F3-B03E-371D0CE2AB4D}" type="pres">
      <dgm:prSet presAssocID="{71A33D1E-C48E-4C46-A43C-E5DB1117D9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94D3E9BC-0224-40A1-93F4-EA0F879E0DAE}" type="pres">
      <dgm:prSet presAssocID="{C83B0B17-AA4D-42BD-AC84-E2F091EE85A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C84F1CC-7A47-4023-AFE3-6A0AABB5A920}" type="pres">
      <dgm:prSet presAssocID="{6D9D4DEA-22C3-452E-8D81-FCABBFA3CA69}" presName="sibTrans" presStyleCnt="0"/>
      <dgm:spPr/>
      <dgm:t>
        <a:bodyPr/>
        <a:lstStyle/>
        <a:p>
          <a:endParaRPr lang="en-AU"/>
        </a:p>
      </dgm:t>
    </dgm:pt>
    <dgm:pt modelId="{919C67D8-6EF0-4D70-8EF1-C83F69B0DCF2}" type="pres">
      <dgm:prSet presAssocID="{F9F31C88-786F-4F7E-9F82-427CC9735CC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39319CF-254A-4C68-98A3-EF4BB896635B}" type="pres">
      <dgm:prSet presAssocID="{1C470738-0E7A-4AE7-91BD-F4DB9778E6C6}" presName="sibTrans" presStyleCnt="0"/>
      <dgm:spPr/>
      <dgm:t>
        <a:bodyPr/>
        <a:lstStyle/>
        <a:p>
          <a:endParaRPr lang="en-AU"/>
        </a:p>
      </dgm:t>
    </dgm:pt>
    <dgm:pt modelId="{D545192A-40FD-49D2-AD5D-7F3D879FD39D}" type="pres">
      <dgm:prSet presAssocID="{96F088B1-8A38-475C-A803-27B02C72BAE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C63A350-B719-4E8D-92F7-B3F700BF0FCB}" type="pres">
      <dgm:prSet presAssocID="{87728BC6-AB02-40BC-B2D2-F5A9EC37014C}" presName="sibTrans" presStyleCnt="0"/>
      <dgm:spPr/>
      <dgm:t>
        <a:bodyPr/>
        <a:lstStyle/>
        <a:p>
          <a:endParaRPr lang="en-AU"/>
        </a:p>
      </dgm:t>
    </dgm:pt>
    <dgm:pt modelId="{6864DCE2-6C84-45D5-ADAD-59B9285B6955}" type="pres">
      <dgm:prSet presAssocID="{150FE187-8D40-4BAC-8F35-25988C8855C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592831D-4644-4865-B41B-6D3BB684709E}" type="pres">
      <dgm:prSet presAssocID="{A3A817A1-8530-443C-9102-E87004368917}" presName="sibTrans" presStyleCnt="0"/>
      <dgm:spPr/>
      <dgm:t>
        <a:bodyPr/>
        <a:lstStyle/>
        <a:p>
          <a:endParaRPr lang="en-AU"/>
        </a:p>
      </dgm:t>
    </dgm:pt>
    <dgm:pt modelId="{4B91CCAC-52FB-4D20-8D49-FC63BBE74998}" type="pres">
      <dgm:prSet presAssocID="{C6CE88C8-D1AC-4969-8E66-AB2F9462EAD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5E64839-8129-41E0-8DBA-FB40F59F2E61}" type="pres">
      <dgm:prSet presAssocID="{2691B74D-CAC2-4A56-BAFB-D7B00D2B911E}" presName="sibTrans" presStyleCnt="0"/>
      <dgm:spPr/>
      <dgm:t>
        <a:bodyPr/>
        <a:lstStyle/>
        <a:p>
          <a:endParaRPr lang="en-AU"/>
        </a:p>
      </dgm:t>
    </dgm:pt>
    <dgm:pt modelId="{2716D03E-5135-4512-9ADA-F0FCEE19681A}" type="pres">
      <dgm:prSet presAssocID="{8A312987-520D-4ED5-BAB9-DB78D40388A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C2FC06D5-AD8B-4061-B102-9F19F471FDCB}" type="presOf" srcId="{96F088B1-8A38-475C-A803-27B02C72BAE3}" destId="{D545192A-40FD-49D2-AD5D-7F3D879FD39D}" srcOrd="0" destOrd="0" presId="urn:microsoft.com/office/officeart/2005/8/layout/default#2"/>
    <dgm:cxn modelId="{DB859133-63B8-4BA4-8CDF-208EA930078F}" srcId="{71A33D1E-C48E-4C46-A43C-E5DB1117D994}" destId="{F9F31C88-786F-4F7E-9F82-427CC9735CCE}" srcOrd="1" destOrd="0" parTransId="{60CE12C9-4EB9-4234-9E90-048A2AAE893D}" sibTransId="{1C470738-0E7A-4AE7-91BD-F4DB9778E6C6}"/>
    <dgm:cxn modelId="{B59690C3-9D37-4149-B8E3-41A34E1EC111}" type="presOf" srcId="{8A312987-520D-4ED5-BAB9-DB78D40388A4}" destId="{2716D03E-5135-4512-9ADA-F0FCEE19681A}" srcOrd="0" destOrd="0" presId="urn:microsoft.com/office/officeart/2005/8/layout/default#2"/>
    <dgm:cxn modelId="{065EABEB-80A1-4DE7-B576-A53724477B84}" srcId="{71A33D1E-C48E-4C46-A43C-E5DB1117D994}" destId="{96F088B1-8A38-475C-A803-27B02C72BAE3}" srcOrd="2" destOrd="0" parTransId="{36AC939E-DD2F-4AF0-B30B-C26F7C433C91}" sibTransId="{87728BC6-AB02-40BC-B2D2-F5A9EC37014C}"/>
    <dgm:cxn modelId="{79718236-B773-40BA-8785-8B2CE344F3D3}" srcId="{71A33D1E-C48E-4C46-A43C-E5DB1117D994}" destId="{8A312987-520D-4ED5-BAB9-DB78D40388A4}" srcOrd="5" destOrd="0" parTransId="{07EFBB07-6E8A-4C8B-8C5E-9873598AE512}" sibTransId="{91A762B2-88AE-4B78-A683-FCC8EC535D6D}"/>
    <dgm:cxn modelId="{3E2A7B47-8E40-4529-BCC4-A9B8890C64A3}" type="presOf" srcId="{150FE187-8D40-4BAC-8F35-25988C8855C3}" destId="{6864DCE2-6C84-45D5-ADAD-59B9285B6955}" srcOrd="0" destOrd="0" presId="urn:microsoft.com/office/officeart/2005/8/layout/default#2"/>
    <dgm:cxn modelId="{3A328344-67E9-4429-9FA4-0B61358A0BE0}" srcId="{71A33D1E-C48E-4C46-A43C-E5DB1117D994}" destId="{150FE187-8D40-4BAC-8F35-25988C8855C3}" srcOrd="3" destOrd="0" parTransId="{7BF65980-F3A6-4DD2-B93F-B040D4C9A623}" sibTransId="{A3A817A1-8530-443C-9102-E87004368917}"/>
    <dgm:cxn modelId="{748C3771-FFDE-40AA-A3DF-E26F43E2F3C3}" type="presOf" srcId="{F9F31C88-786F-4F7E-9F82-427CC9735CCE}" destId="{919C67D8-6EF0-4D70-8EF1-C83F69B0DCF2}" srcOrd="0" destOrd="0" presId="urn:microsoft.com/office/officeart/2005/8/layout/default#2"/>
    <dgm:cxn modelId="{A5E1B74E-4304-4E1C-BF2D-92BC25C5ED8C}" type="presOf" srcId="{C83B0B17-AA4D-42BD-AC84-E2F091EE85A2}" destId="{94D3E9BC-0224-40A1-93F4-EA0F879E0DAE}" srcOrd="0" destOrd="0" presId="urn:microsoft.com/office/officeart/2005/8/layout/default#2"/>
    <dgm:cxn modelId="{058347CA-94A1-46D9-B4D4-FA09D1EAB7D1}" srcId="{71A33D1E-C48E-4C46-A43C-E5DB1117D994}" destId="{C83B0B17-AA4D-42BD-AC84-E2F091EE85A2}" srcOrd="0" destOrd="0" parTransId="{DCD85496-A30D-40FA-BC44-8EE721265F9E}" sibTransId="{6D9D4DEA-22C3-452E-8D81-FCABBFA3CA69}"/>
    <dgm:cxn modelId="{D001B54D-212C-4DC4-B152-FB6D75B97F19}" type="presOf" srcId="{71A33D1E-C48E-4C46-A43C-E5DB1117D994}" destId="{860D75A1-69D3-43F3-B03E-371D0CE2AB4D}" srcOrd="0" destOrd="0" presId="urn:microsoft.com/office/officeart/2005/8/layout/default#2"/>
    <dgm:cxn modelId="{18EEDBEA-E870-4C64-B838-BA0E8D8AB946}" srcId="{71A33D1E-C48E-4C46-A43C-E5DB1117D994}" destId="{C6CE88C8-D1AC-4969-8E66-AB2F9462EAD4}" srcOrd="4" destOrd="0" parTransId="{591B5EAB-5C49-45A9-AF79-7C73CA8F0873}" sibTransId="{2691B74D-CAC2-4A56-BAFB-D7B00D2B911E}"/>
    <dgm:cxn modelId="{27BA46B4-49B5-4465-AD09-17C7D086B547}" type="presOf" srcId="{C6CE88C8-D1AC-4969-8E66-AB2F9462EAD4}" destId="{4B91CCAC-52FB-4D20-8D49-FC63BBE74998}" srcOrd="0" destOrd="0" presId="urn:microsoft.com/office/officeart/2005/8/layout/default#2"/>
    <dgm:cxn modelId="{3D2CA255-CFD9-4228-AF02-0B019C485C42}" type="presParOf" srcId="{860D75A1-69D3-43F3-B03E-371D0CE2AB4D}" destId="{94D3E9BC-0224-40A1-93F4-EA0F879E0DAE}" srcOrd="0" destOrd="0" presId="urn:microsoft.com/office/officeart/2005/8/layout/default#2"/>
    <dgm:cxn modelId="{B1356176-0638-4375-87DB-2669B7F927A7}" type="presParOf" srcId="{860D75A1-69D3-43F3-B03E-371D0CE2AB4D}" destId="{5C84F1CC-7A47-4023-AFE3-6A0AABB5A920}" srcOrd="1" destOrd="0" presId="urn:microsoft.com/office/officeart/2005/8/layout/default#2"/>
    <dgm:cxn modelId="{388E123B-A36B-4B70-978E-F0233724216A}" type="presParOf" srcId="{860D75A1-69D3-43F3-B03E-371D0CE2AB4D}" destId="{919C67D8-6EF0-4D70-8EF1-C83F69B0DCF2}" srcOrd="2" destOrd="0" presId="urn:microsoft.com/office/officeart/2005/8/layout/default#2"/>
    <dgm:cxn modelId="{39A961A7-20EF-47D5-93C6-AB2C5D02B8D6}" type="presParOf" srcId="{860D75A1-69D3-43F3-B03E-371D0CE2AB4D}" destId="{E39319CF-254A-4C68-98A3-EF4BB896635B}" srcOrd="3" destOrd="0" presId="urn:microsoft.com/office/officeart/2005/8/layout/default#2"/>
    <dgm:cxn modelId="{A4276552-00BC-4276-BD3D-B58A97257EBD}" type="presParOf" srcId="{860D75A1-69D3-43F3-B03E-371D0CE2AB4D}" destId="{D545192A-40FD-49D2-AD5D-7F3D879FD39D}" srcOrd="4" destOrd="0" presId="urn:microsoft.com/office/officeart/2005/8/layout/default#2"/>
    <dgm:cxn modelId="{9BFCD28F-C464-46F8-96B7-2D756141AA53}" type="presParOf" srcId="{860D75A1-69D3-43F3-B03E-371D0CE2AB4D}" destId="{AC63A350-B719-4E8D-92F7-B3F700BF0FCB}" srcOrd="5" destOrd="0" presId="urn:microsoft.com/office/officeart/2005/8/layout/default#2"/>
    <dgm:cxn modelId="{CA41FC72-75B7-4C93-B602-58B26BEA5E96}" type="presParOf" srcId="{860D75A1-69D3-43F3-B03E-371D0CE2AB4D}" destId="{6864DCE2-6C84-45D5-ADAD-59B9285B6955}" srcOrd="6" destOrd="0" presId="urn:microsoft.com/office/officeart/2005/8/layout/default#2"/>
    <dgm:cxn modelId="{079F412B-C61A-4AAF-B1C5-F83C11BB8A77}" type="presParOf" srcId="{860D75A1-69D3-43F3-B03E-371D0CE2AB4D}" destId="{9592831D-4644-4865-B41B-6D3BB684709E}" srcOrd="7" destOrd="0" presId="urn:microsoft.com/office/officeart/2005/8/layout/default#2"/>
    <dgm:cxn modelId="{1AB55DA3-E518-4C9C-AB2E-9942F01A1064}" type="presParOf" srcId="{860D75A1-69D3-43F3-B03E-371D0CE2AB4D}" destId="{4B91CCAC-52FB-4D20-8D49-FC63BBE74998}" srcOrd="8" destOrd="0" presId="urn:microsoft.com/office/officeart/2005/8/layout/default#2"/>
    <dgm:cxn modelId="{AE7DF074-25C0-47A5-B113-3810756A929A}" type="presParOf" srcId="{860D75A1-69D3-43F3-B03E-371D0CE2AB4D}" destId="{85E64839-8129-41E0-8DBA-FB40F59F2E61}" srcOrd="9" destOrd="0" presId="urn:microsoft.com/office/officeart/2005/8/layout/default#2"/>
    <dgm:cxn modelId="{001086B8-6D88-4D61-9B77-A9035EE8E097}" type="presParOf" srcId="{860D75A1-69D3-43F3-B03E-371D0CE2AB4D}" destId="{2716D03E-5135-4512-9ADA-F0FCEE19681A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7305F16-641F-4CB3-80AA-4664EF7C8E1C}" type="doc">
      <dgm:prSet loTypeId="urn:microsoft.com/office/officeart/2005/8/layout/vList5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AU"/>
        </a:p>
      </dgm:t>
    </dgm:pt>
    <dgm:pt modelId="{A07951EC-96DE-4026-BC57-BEF347D3A0F2}">
      <dgm:prSet phldrT="[Text]" custT="1"/>
      <dgm:spPr/>
      <dgm:t>
        <a:bodyPr/>
        <a:lstStyle/>
        <a:p>
          <a:r>
            <a:rPr lang="en-AU" sz="1800" smtClean="0"/>
            <a:t>Marketing Strategy</a:t>
          </a:r>
          <a:endParaRPr lang="en-AU" sz="1800" dirty="0"/>
        </a:p>
      </dgm:t>
    </dgm:pt>
    <dgm:pt modelId="{33DC5962-AADC-4C5D-9BBC-0E089EF6B5E1}" type="parTrans" cxnId="{02FFDC3F-9CEF-4C02-A5A0-0644D48C8113}">
      <dgm:prSet/>
      <dgm:spPr/>
      <dgm:t>
        <a:bodyPr/>
        <a:lstStyle/>
        <a:p>
          <a:endParaRPr lang="en-AU" sz="1800"/>
        </a:p>
      </dgm:t>
    </dgm:pt>
    <dgm:pt modelId="{D742223E-E823-4AC8-A579-0FE95BB594B0}" type="sibTrans" cxnId="{02FFDC3F-9CEF-4C02-A5A0-0644D48C8113}">
      <dgm:prSet/>
      <dgm:spPr/>
      <dgm:t>
        <a:bodyPr/>
        <a:lstStyle/>
        <a:p>
          <a:endParaRPr lang="en-AU" sz="1800"/>
        </a:p>
      </dgm:t>
    </dgm:pt>
    <dgm:pt modelId="{B94CB9FC-B521-4C5B-8303-26923A85E44C}">
      <dgm:prSet custT="1"/>
      <dgm:spPr/>
      <dgm:t>
        <a:bodyPr/>
        <a:lstStyle/>
        <a:p>
          <a:r>
            <a:rPr lang="en-AU" sz="1800" smtClean="0"/>
            <a:t>Marketing/Promotions Strategies</a:t>
          </a:r>
          <a:endParaRPr lang="en-AU" sz="1800" dirty="0" smtClean="0"/>
        </a:p>
      </dgm:t>
    </dgm:pt>
    <dgm:pt modelId="{D92F7DFF-90C2-4476-B59E-34BDFF05AF05}" type="parTrans" cxnId="{8BE6AC8D-47C1-4F72-B57F-9FF4B9DBB0C6}">
      <dgm:prSet/>
      <dgm:spPr/>
      <dgm:t>
        <a:bodyPr/>
        <a:lstStyle/>
        <a:p>
          <a:endParaRPr lang="en-AU" sz="1800"/>
        </a:p>
      </dgm:t>
    </dgm:pt>
    <dgm:pt modelId="{480CBD22-4421-4531-87A5-DA9A45961B16}" type="sibTrans" cxnId="{8BE6AC8D-47C1-4F72-B57F-9FF4B9DBB0C6}">
      <dgm:prSet/>
      <dgm:spPr/>
      <dgm:t>
        <a:bodyPr/>
        <a:lstStyle/>
        <a:p>
          <a:endParaRPr lang="en-AU" sz="1800"/>
        </a:p>
      </dgm:t>
    </dgm:pt>
    <dgm:pt modelId="{78EB71A4-2183-480F-9EBE-D3C724EF3593}">
      <dgm:prSet phldrT="[Text]" custT="1"/>
      <dgm:spPr/>
      <dgm:t>
        <a:bodyPr/>
        <a:lstStyle/>
        <a:p>
          <a:r>
            <a:rPr lang="en-AU" sz="1600" dirty="0" smtClean="0"/>
            <a:t>Target markets and market segments</a:t>
          </a:r>
          <a:endParaRPr lang="en-AU" sz="1600" dirty="0"/>
        </a:p>
      </dgm:t>
    </dgm:pt>
    <dgm:pt modelId="{320D0104-48FE-4D18-8CD9-FC0F8B0656C0}" type="parTrans" cxnId="{E6E50AEE-70D4-46AD-9CFB-D2153DDE1DCA}">
      <dgm:prSet/>
      <dgm:spPr/>
      <dgm:t>
        <a:bodyPr/>
        <a:lstStyle/>
        <a:p>
          <a:endParaRPr lang="en-AU" sz="1800"/>
        </a:p>
      </dgm:t>
    </dgm:pt>
    <dgm:pt modelId="{7E03AA0A-8D1D-4BF0-A57E-DC4220DCE81F}" type="sibTrans" cxnId="{E6E50AEE-70D4-46AD-9CFB-D2153DDE1DCA}">
      <dgm:prSet/>
      <dgm:spPr/>
      <dgm:t>
        <a:bodyPr/>
        <a:lstStyle/>
        <a:p>
          <a:endParaRPr lang="en-AU" sz="1800"/>
        </a:p>
      </dgm:t>
    </dgm:pt>
    <dgm:pt modelId="{30997881-3D99-42B9-A245-ED0188AD0B30}">
      <dgm:prSet custT="1"/>
      <dgm:spPr/>
      <dgm:t>
        <a:bodyPr/>
        <a:lstStyle/>
        <a:p>
          <a:r>
            <a:rPr lang="en-AU" sz="1600" dirty="0" smtClean="0"/>
            <a:t>Pricing strategy</a:t>
          </a:r>
          <a:endParaRPr lang="en-AU" sz="1600" dirty="0"/>
        </a:p>
      </dgm:t>
    </dgm:pt>
    <dgm:pt modelId="{F5FC7E21-4D1E-49EC-B1A1-D3823E372B8F}" type="parTrans" cxnId="{79D86CB4-4010-4C5E-B7AF-6785F8298958}">
      <dgm:prSet/>
      <dgm:spPr/>
      <dgm:t>
        <a:bodyPr/>
        <a:lstStyle/>
        <a:p>
          <a:endParaRPr lang="en-AU" sz="1800"/>
        </a:p>
      </dgm:t>
    </dgm:pt>
    <dgm:pt modelId="{138407B1-CECC-408D-AAE5-0AFF7F818C3F}" type="sibTrans" cxnId="{79D86CB4-4010-4C5E-B7AF-6785F8298958}">
      <dgm:prSet/>
      <dgm:spPr/>
      <dgm:t>
        <a:bodyPr/>
        <a:lstStyle/>
        <a:p>
          <a:endParaRPr lang="en-AU" sz="1800"/>
        </a:p>
      </dgm:t>
    </dgm:pt>
    <dgm:pt modelId="{E9333856-3331-41DB-A611-9A9F53189210}">
      <dgm:prSet custT="1"/>
      <dgm:spPr/>
      <dgm:t>
        <a:bodyPr/>
        <a:lstStyle/>
        <a:p>
          <a:r>
            <a:rPr lang="en-AU" sz="1600" dirty="0" smtClean="0"/>
            <a:t>Production strategy/quality assurance</a:t>
          </a:r>
          <a:endParaRPr lang="en-AU" sz="1600" dirty="0"/>
        </a:p>
      </dgm:t>
    </dgm:pt>
    <dgm:pt modelId="{2004F5D6-E96A-40BC-BF78-0D2030E6C4BA}" type="parTrans" cxnId="{056A6F8F-85AC-4591-AAEB-0C74F1464CCA}">
      <dgm:prSet/>
      <dgm:spPr/>
      <dgm:t>
        <a:bodyPr/>
        <a:lstStyle/>
        <a:p>
          <a:endParaRPr lang="en-AU" sz="1800"/>
        </a:p>
      </dgm:t>
    </dgm:pt>
    <dgm:pt modelId="{FFC6CC6C-4ACD-4342-A7D0-1EA90E665134}" type="sibTrans" cxnId="{056A6F8F-85AC-4591-AAEB-0C74F1464CCA}">
      <dgm:prSet/>
      <dgm:spPr/>
      <dgm:t>
        <a:bodyPr/>
        <a:lstStyle/>
        <a:p>
          <a:endParaRPr lang="en-AU" sz="1800"/>
        </a:p>
      </dgm:t>
    </dgm:pt>
    <dgm:pt modelId="{8E7CBA97-43E2-4DA6-BD2F-9B7BD406FF2D}">
      <dgm:prSet custT="1"/>
      <dgm:spPr/>
      <dgm:t>
        <a:bodyPr/>
        <a:lstStyle/>
        <a:p>
          <a:r>
            <a:rPr lang="en-AU" sz="1600" dirty="0" smtClean="0"/>
            <a:t>Distribution strategy</a:t>
          </a:r>
          <a:endParaRPr lang="en-AU" sz="1600" dirty="0"/>
        </a:p>
      </dgm:t>
    </dgm:pt>
    <dgm:pt modelId="{BD222CBF-8FFA-41A4-BCC9-2150BA18DEA7}" type="parTrans" cxnId="{EB075F7D-8442-4765-9EBE-A31A7FFCE2D0}">
      <dgm:prSet/>
      <dgm:spPr/>
      <dgm:t>
        <a:bodyPr/>
        <a:lstStyle/>
        <a:p>
          <a:endParaRPr lang="en-AU" sz="1800"/>
        </a:p>
      </dgm:t>
    </dgm:pt>
    <dgm:pt modelId="{9C0E0487-18C6-49FE-A491-51F96A0A8CBF}" type="sibTrans" cxnId="{EB075F7D-8442-4765-9EBE-A31A7FFCE2D0}">
      <dgm:prSet/>
      <dgm:spPr/>
      <dgm:t>
        <a:bodyPr/>
        <a:lstStyle/>
        <a:p>
          <a:endParaRPr lang="en-AU" sz="1800"/>
        </a:p>
      </dgm:t>
    </dgm:pt>
    <dgm:pt modelId="{662F1EFB-2816-4455-A5EE-78F7EE045D67}">
      <dgm:prSet custT="1"/>
      <dgm:spPr/>
      <dgm:t>
        <a:bodyPr/>
        <a:lstStyle/>
        <a:p>
          <a:r>
            <a:rPr lang="en-AU" sz="1800" smtClean="0"/>
            <a:t>Sales strategy</a:t>
          </a:r>
          <a:endParaRPr lang="en-AU" sz="1800" dirty="0"/>
        </a:p>
      </dgm:t>
    </dgm:pt>
    <dgm:pt modelId="{24C24686-09A8-4D80-A6AE-AB49FB43B06E}" type="parTrans" cxnId="{A0268DB1-703E-4358-9457-72AB3E6BA06C}">
      <dgm:prSet/>
      <dgm:spPr/>
      <dgm:t>
        <a:bodyPr/>
        <a:lstStyle/>
        <a:p>
          <a:endParaRPr lang="en-AU" sz="1800"/>
        </a:p>
      </dgm:t>
    </dgm:pt>
    <dgm:pt modelId="{502EAD95-A9A9-43E0-8801-0FD8269B0D88}" type="sibTrans" cxnId="{A0268DB1-703E-4358-9457-72AB3E6BA06C}">
      <dgm:prSet/>
      <dgm:spPr/>
      <dgm:t>
        <a:bodyPr/>
        <a:lstStyle/>
        <a:p>
          <a:endParaRPr lang="en-AU" sz="1800"/>
        </a:p>
      </dgm:t>
    </dgm:pt>
    <dgm:pt modelId="{E873BD24-D669-4BD7-AC7C-6BF5D1764819}">
      <dgm:prSet custT="1"/>
      <dgm:spPr/>
      <dgm:t>
        <a:bodyPr/>
        <a:lstStyle/>
        <a:p>
          <a:r>
            <a:rPr lang="en-AU" sz="1800" smtClean="0"/>
            <a:t>Strategic alliances (possible/existing)</a:t>
          </a:r>
          <a:endParaRPr lang="en-AU" sz="1800" dirty="0"/>
        </a:p>
      </dgm:t>
    </dgm:pt>
    <dgm:pt modelId="{BE5CFD7B-BDBD-4AEC-9A68-9012E00B920F}" type="parTrans" cxnId="{50D5087F-7DD3-4F60-8EE1-DD0D6255CE7D}">
      <dgm:prSet/>
      <dgm:spPr/>
      <dgm:t>
        <a:bodyPr/>
        <a:lstStyle/>
        <a:p>
          <a:endParaRPr lang="en-AU" sz="1800"/>
        </a:p>
      </dgm:t>
    </dgm:pt>
    <dgm:pt modelId="{AA4C8703-1D0C-4E52-8DCB-0E783BD472A4}" type="sibTrans" cxnId="{50D5087F-7DD3-4F60-8EE1-DD0D6255CE7D}">
      <dgm:prSet/>
      <dgm:spPr/>
      <dgm:t>
        <a:bodyPr/>
        <a:lstStyle/>
        <a:p>
          <a:endParaRPr lang="en-AU" sz="1800"/>
        </a:p>
      </dgm:t>
    </dgm:pt>
    <dgm:pt modelId="{62BA0B12-6CC5-4C07-A5AD-9F67C2A8EE80}">
      <dgm:prSet custT="1"/>
      <dgm:spPr/>
      <dgm:t>
        <a:bodyPr/>
        <a:lstStyle/>
        <a:p>
          <a:r>
            <a:rPr lang="en-AU" sz="1800" smtClean="0"/>
            <a:t>Customer / After sales service</a:t>
          </a:r>
          <a:endParaRPr lang="en-AU" sz="1800" dirty="0"/>
        </a:p>
      </dgm:t>
    </dgm:pt>
    <dgm:pt modelId="{595CE4AE-5CF4-4652-9E7E-C9EE984B4AFF}" type="parTrans" cxnId="{1B155315-F73D-4B57-BB3E-EBE9D1C7A08E}">
      <dgm:prSet/>
      <dgm:spPr/>
      <dgm:t>
        <a:bodyPr/>
        <a:lstStyle/>
        <a:p>
          <a:endParaRPr lang="en-AU" sz="1800"/>
        </a:p>
      </dgm:t>
    </dgm:pt>
    <dgm:pt modelId="{E85E41B7-E0C5-469C-B11D-BEDBAFAAF7C4}" type="sibTrans" cxnId="{1B155315-F73D-4B57-BB3E-EBE9D1C7A08E}">
      <dgm:prSet/>
      <dgm:spPr/>
      <dgm:t>
        <a:bodyPr/>
        <a:lstStyle/>
        <a:p>
          <a:endParaRPr lang="en-AU" sz="1800"/>
        </a:p>
      </dgm:t>
    </dgm:pt>
    <dgm:pt modelId="{FD3070FC-0B98-47B6-A76D-4D6B325590FE}" type="pres">
      <dgm:prSet presAssocID="{97305F16-641F-4CB3-80AA-4664EF7C8E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7FE62570-03D6-4954-812F-A5164B754631}" type="pres">
      <dgm:prSet presAssocID="{A07951EC-96DE-4026-BC57-BEF347D3A0F2}" presName="linNode" presStyleCnt="0"/>
      <dgm:spPr/>
      <dgm:t>
        <a:bodyPr/>
        <a:lstStyle/>
        <a:p>
          <a:endParaRPr lang="en-AU"/>
        </a:p>
      </dgm:t>
    </dgm:pt>
    <dgm:pt modelId="{3F934CB7-90D2-41FA-83E8-6D4A9740F34B}" type="pres">
      <dgm:prSet presAssocID="{A07951EC-96DE-4026-BC57-BEF347D3A0F2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425EE23-4687-49C8-98D0-82F4950034BB}" type="pres">
      <dgm:prSet presAssocID="{A07951EC-96DE-4026-BC57-BEF347D3A0F2}" presName="descendantText" presStyleLbl="alignAccFollowNode1" presStyleIdx="0" presStyleCnt="1" custScaleY="22994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FA8BA0F-603A-4284-A1DF-BA8D9F9F4FF5}" type="pres">
      <dgm:prSet presAssocID="{D742223E-E823-4AC8-A579-0FE95BB594B0}" presName="sp" presStyleCnt="0"/>
      <dgm:spPr/>
      <dgm:t>
        <a:bodyPr/>
        <a:lstStyle/>
        <a:p>
          <a:endParaRPr lang="en-AU"/>
        </a:p>
      </dgm:t>
    </dgm:pt>
    <dgm:pt modelId="{21A6F6EB-0505-4FE6-B0AF-2B08839663CD}" type="pres">
      <dgm:prSet presAssocID="{B94CB9FC-B521-4C5B-8303-26923A85E44C}" presName="linNode" presStyleCnt="0"/>
      <dgm:spPr/>
      <dgm:t>
        <a:bodyPr/>
        <a:lstStyle/>
        <a:p>
          <a:endParaRPr lang="en-AU"/>
        </a:p>
      </dgm:t>
    </dgm:pt>
    <dgm:pt modelId="{78D956B8-BF42-4C93-945A-72330A7E7AA8}" type="pres">
      <dgm:prSet presAssocID="{B94CB9FC-B521-4C5B-8303-26923A85E44C}" presName="parentText" presStyleLbl="node1" presStyleIdx="1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28F6B2D-9CA9-4F11-9078-63AA6A6E9146}" type="pres">
      <dgm:prSet presAssocID="{480CBD22-4421-4531-87A5-DA9A45961B16}" presName="sp" presStyleCnt="0"/>
      <dgm:spPr/>
      <dgm:t>
        <a:bodyPr/>
        <a:lstStyle/>
        <a:p>
          <a:endParaRPr lang="en-AU"/>
        </a:p>
      </dgm:t>
    </dgm:pt>
    <dgm:pt modelId="{177222B5-CEA0-4773-88C0-F7DAEBE72357}" type="pres">
      <dgm:prSet presAssocID="{662F1EFB-2816-4455-A5EE-78F7EE045D67}" presName="linNode" presStyleCnt="0"/>
      <dgm:spPr/>
      <dgm:t>
        <a:bodyPr/>
        <a:lstStyle/>
        <a:p>
          <a:endParaRPr lang="en-AU"/>
        </a:p>
      </dgm:t>
    </dgm:pt>
    <dgm:pt modelId="{C2E90CEA-0089-48BC-8F86-AAAB17E74B66}" type="pres">
      <dgm:prSet presAssocID="{662F1EFB-2816-4455-A5EE-78F7EE045D67}" presName="parentText" presStyleLbl="node1" presStyleIdx="2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86BB3EC-EBD6-4DE5-9117-25B9BDB4D1A9}" type="pres">
      <dgm:prSet presAssocID="{502EAD95-A9A9-43E0-8801-0FD8269B0D88}" presName="sp" presStyleCnt="0"/>
      <dgm:spPr/>
      <dgm:t>
        <a:bodyPr/>
        <a:lstStyle/>
        <a:p>
          <a:endParaRPr lang="en-AU"/>
        </a:p>
      </dgm:t>
    </dgm:pt>
    <dgm:pt modelId="{E7EC1796-FD76-4E72-BFE3-52B4068C5D5C}" type="pres">
      <dgm:prSet presAssocID="{E873BD24-D669-4BD7-AC7C-6BF5D1764819}" presName="linNode" presStyleCnt="0"/>
      <dgm:spPr/>
      <dgm:t>
        <a:bodyPr/>
        <a:lstStyle/>
        <a:p>
          <a:endParaRPr lang="en-AU"/>
        </a:p>
      </dgm:t>
    </dgm:pt>
    <dgm:pt modelId="{C9C91EAD-78AD-45F9-ABDB-0908110D0886}" type="pres">
      <dgm:prSet presAssocID="{E873BD24-D669-4BD7-AC7C-6BF5D1764819}" presName="parentText" presStyleLbl="node1" presStyleIdx="3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247ED05-AF45-4B65-8B35-86F536E7CDB2}" type="pres">
      <dgm:prSet presAssocID="{AA4C8703-1D0C-4E52-8DCB-0E783BD472A4}" presName="sp" presStyleCnt="0"/>
      <dgm:spPr/>
      <dgm:t>
        <a:bodyPr/>
        <a:lstStyle/>
        <a:p>
          <a:endParaRPr lang="en-AU"/>
        </a:p>
      </dgm:t>
    </dgm:pt>
    <dgm:pt modelId="{87D143DC-76E8-4F40-ABE3-5D04360F2034}" type="pres">
      <dgm:prSet presAssocID="{62BA0B12-6CC5-4C07-A5AD-9F67C2A8EE80}" presName="linNode" presStyleCnt="0"/>
      <dgm:spPr/>
      <dgm:t>
        <a:bodyPr/>
        <a:lstStyle/>
        <a:p>
          <a:endParaRPr lang="en-AU"/>
        </a:p>
      </dgm:t>
    </dgm:pt>
    <dgm:pt modelId="{102B609A-E643-45AB-BF60-61A54047E41A}" type="pres">
      <dgm:prSet presAssocID="{62BA0B12-6CC5-4C07-A5AD-9F67C2A8EE80}" presName="parentText" presStyleLbl="node1" presStyleIdx="4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2079095F-FD3E-438C-BA82-5D7E8801AEF4}" type="presOf" srcId="{662F1EFB-2816-4455-A5EE-78F7EE045D67}" destId="{C2E90CEA-0089-48BC-8F86-AAAB17E74B66}" srcOrd="0" destOrd="0" presId="urn:microsoft.com/office/officeart/2005/8/layout/vList5"/>
    <dgm:cxn modelId="{056A6F8F-85AC-4591-AAEB-0C74F1464CCA}" srcId="{A07951EC-96DE-4026-BC57-BEF347D3A0F2}" destId="{E9333856-3331-41DB-A611-9A9F53189210}" srcOrd="2" destOrd="0" parTransId="{2004F5D6-E96A-40BC-BF78-0D2030E6C4BA}" sibTransId="{FFC6CC6C-4ACD-4342-A7D0-1EA90E665134}"/>
    <dgm:cxn modelId="{C3D551E8-7E4D-43A2-925D-B6A0F27DB7B3}" type="presOf" srcId="{97305F16-641F-4CB3-80AA-4664EF7C8E1C}" destId="{FD3070FC-0B98-47B6-A76D-4D6B325590FE}" srcOrd="0" destOrd="0" presId="urn:microsoft.com/office/officeart/2005/8/layout/vList5"/>
    <dgm:cxn modelId="{B8E2CBA4-8E71-462E-8834-ACA6F280A5F7}" type="presOf" srcId="{30997881-3D99-42B9-A245-ED0188AD0B30}" destId="{0425EE23-4687-49C8-98D0-82F4950034BB}" srcOrd="0" destOrd="1" presId="urn:microsoft.com/office/officeart/2005/8/layout/vList5"/>
    <dgm:cxn modelId="{94A701B7-6A82-4E8B-9D77-88F8918CD3AC}" type="presOf" srcId="{78EB71A4-2183-480F-9EBE-D3C724EF3593}" destId="{0425EE23-4687-49C8-98D0-82F4950034BB}" srcOrd="0" destOrd="0" presId="urn:microsoft.com/office/officeart/2005/8/layout/vList5"/>
    <dgm:cxn modelId="{65EC7643-B3B5-4415-B851-5FFFF9EF6FDC}" type="presOf" srcId="{E9333856-3331-41DB-A611-9A9F53189210}" destId="{0425EE23-4687-49C8-98D0-82F4950034BB}" srcOrd="0" destOrd="2" presId="urn:microsoft.com/office/officeart/2005/8/layout/vList5"/>
    <dgm:cxn modelId="{A0268DB1-703E-4358-9457-72AB3E6BA06C}" srcId="{97305F16-641F-4CB3-80AA-4664EF7C8E1C}" destId="{662F1EFB-2816-4455-A5EE-78F7EE045D67}" srcOrd="2" destOrd="0" parTransId="{24C24686-09A8-4D80-A6AE-AB49FB43B06E}" sibTransId="{502EAD95-A9A9-43E0-8801-0FD8269B0D88}"/>
    <dgm:cxn modelId="{17462CB4-CA19-47DC-898D-89218B33D6E3}" type="presOf" srcId="{8E7CBA97-43E2-4DA6-BD2F-9B7BD406FF2D}" destId="{0425EE23-4687-49C8-98D0-82F4950034BB}" srcOrd="0" destOrd="3" presId="urn:microsoft.com/office/officeart/2005/8/layout/vList5"/>
    <dgm:cxn modelId="{EB075F7D-8442-4765-9EBE-A31A7FFCE2D0}" srcId="{A07951EC-96DE-4026-BC57-BEF347D3A0F2}" destId="{8E7CBA97-43E2-4DA6-BD2F-9B7BD406FF2D}" srcOrd="3" destOrd="0" parTransId="{BD222CBF-8FFA-41A4-BCC9-2150BA18DEA7}" sibTransId="{9C0E0487-18C6-49FE-A491-51F96A0A8CBF}"/>
    <dgm:cxn modelId="{50D5087F-7DD3-4F60-8EE1-DD0D6255CE7D}" srcId="{97305F16-641F-4CB3-80AA-4664EF7C8E1C}" destId="{E873BD24-D669-4BD7-AC7C-6BF5D1764819}" srcOrd="3" destOrd="0" parTransId="{BE5CFD7B-BDBD-4AEC-9A68-9012E00B920F}" sibTransId="{AA4C8703-1D0C-4E52-8DCB-0E783BD472A4}"/>
    <dgm:cxn modelId="{CAC36E30-E3B5-4E65-83B2-8634AFCE6728}" type="presOf" srcId="{A07951EC-96DE-4026-BC57-BEF347D3A0F2}" destId="{3F934CB7-90D2-41FA-83E8-6D4A9740F34B}" srcOrd="0" destOrd="0" presId="urn:microsoft.com/office/officeart/2005/8/layout/vList5"/>
    <dgm:cxn modelId="{1B155315-F73D-4B57-BB3E-EBE9D1C7A08E}" srcId="{97305F16-641F-4CB3-80AA-4664EF7C8E1C}" destId="{62BA0B12-6CC5-4C07-A5AD-9F67C2A8EE80}" srcOrd="4" destOrd="0" parTransId="{595CE4AE-5CF4-4652-9E7E-C9EE984B4AFF}" sibTransId="{E85E41B7-E0C5-469C-B11D-BEDBAFAAF7C4}"/>
    <dgm:cxn modelId="{02FFDC3F-9CEF-4C02-A5A0-0644D48C8113}" srcId="{97305F16-641F-4CB3-80AA-4664EF7C8E1C}" destId="{A07951EC-96DE-4026-BC57-BEF347D3A0F2}" srcOrd="0" destOrd="0" parTransId="{33DC5962-AADC-4C5D-9BBC-0E089EF6B5E1}" sibTransId="{D742223E-E823-4AC8-A579-0FE95BB594B0}"/>
    <dgm:cxn modelId="{E6E50AEE-70D4-46AD-9CFB-D2153DDE1DCA}" srcId="{A07951EC-96DE-4026-BC57-BEF347D3A0F2}" destId="{78EB71A4-2183-480F-9EBE-D3C724EF3593}" srcOrd="0" destOrd="0" parTransId="{320D0104-48FE-4D18-8CD9-FC0F8B0656C0}" sibTransId="{7E03AA0A-8D1D-4BF0-A57E-DC4220DCE81F}"/>
    <dgm:cxn modelId="{79D86CB4-4010-4C5E-B7AF-6785F8298958}" srcId="{A07951EC-96DE-4026-BC57-BEF347D3A0F2}" destId="{30997881-3D99-42B9-A245-ED0188AD0B30}" srcOrd="1" destOrd="0" parTransId="{F5FC7E21-4D1E-49EC-B1A1-D3823E372B8F}" sibTransId="{138407B1-CECC-408D-AAE5-0AFF7F818C3F}"/>
    <dgm:cxn modelId="{1087F8CB-9BCD-4A16-A15D-E406CEC918BE}" type="presOf" srcId="{B94CB9FC-B521-4C5B-8303-26923A85E44C}" destId="{78D956B8-BF42-4C93-945A-72330A7E7AA8}" srcOrd="0" destOrd="0" presId="urn:microsoft.com/office/officeart/2005/8/layout/vList5"/>
    <dgm:cxn modelId="{83EBDDC5-4D0C-4AC3-B1A7-C2F3B78128EA}" type="presOf" srcId="{E873BD24-D669-4BD7-AC7C-6BF5D1764819}" destId="{C9C91EAD-78AD-45F9-ABDB-0908110D0886}" srcOrd="0" destOrd="0" presId="urn:microsoft.com/office/officeart/2005/8/layout/vList5"/>
    <dgm:cxn modelId="{8BE6AC8D-47C1-4F72-B57F-9FF4B9DBB0C6}" srcId="{97305F16-641F-4CB3-80AA-4664EF7C8E1C}" destId="{B94CB9FC-B521-4C5B-8303-26923A85E44C}" srcOrd="1" destOrd="0" parTransId="{D92F7DFF-90C2-4476-B59E-34BDFF05AF05}" sibTransId="{480CBD22-4421-4531-87A5-DA9A45961B16}"/>
    <dgm:cxn modelId="{9B0E2303-36D2-4651-BCA8-3B85AB72A59D}" type="presOf" srcId="{62BA0B12-6CC5-4C07-A5AD-9F67C2A8EE80}" destId="{102B609A-E643-45AB-BF60-61A54047E41A}" srcOrd="0" destOrd="0" presId="urn:microsoft.com/office/officeart/2005/8/layout/vList5"/>
    <dgm:cxn modelId="{01EF2866-14FD-429C-B034-F8E352C42705}" type="presParOf" srcId="{FD3070FC-0B98-47B6-A76D-4D6B325590FE}" destId="{7FE62570-03D6-4954-812F-A5164B754631}" srcOrd="0" destOrd="0" presId="urn:microsoft.com/office/officeart/2005/8/layout/vList5"/>
    <dgm:cxn modelId="{8456194A-D7B1-4826-B18B-20EB7DAAF6F0}" type="presParOf" srcId="{7FE62570-03D6-4954-812F-A5164B754631}" destId="{3F934CB7-90D2-41FA-83E8-6D4A9740F34B}" srcOrd="0" destOrd="0" presId="urn:microsoft.com/office/officeart/2005/8/layout/vList5"/>
    <dgm:cxn modelId="{EBAEFE9C-0DAA-48F9-B742-E420B30CFFF4}" type="presParOf" srcId="{7FE62570-03D6-4954-812F-A5164B754631}" destId="{0425EE23-4687-49C8-98D0-82F4950034BB}" srcOrd="1" destOrd="0" presId="urn:microsoft.com/office/officeart/2005/8/layout/vList5"/>
    <dgm:cxn modelId="{F07BD7EE-D253-40A5-B889-2311781822D8}" type="presParOf" srcId="{FD3070FC-0B98-47B6-A76D-4D6B325590FE}" destId="{7FA8BA0F-603A-4284-A1DF-BA8D9F9F4FF5}" srcOrd="1" destOrd="0" presId="urn:microsoft.com/office/officeart/2005/8/layout/vList5"/>
    <dgm:cxn modelId="{1284D01F-C78C-4085-B746-FA21BE584571}" type="presParOf" srcId="{FD3070FC-0B98-47B6-A76D-4D6B325590FE}" destId="{21A6F6EB-0505-4FE6-B0AF-2B08839663CD}" srcOrd="2" destOrd="0" presId="urn:microsoft.com/office/officeart/2005/8/layout/vList5"/>
    <dgm:cxn modelId="{301ACA5E-41FA-4CF8-9305-23BEC82F9524}" type="presParOf" srcId="{21A6F6EB-0505-4FE6-B0AF-2B08839663CD}" destId="{78D956B8-BF42-4C93-945A-72330A7E7AA8}" srcOrd="0" destOrd="0" presId="urn:microsoft.com/office/officeart/2005/8/layout/vList5"/>
    <dgm:cxn modelId="{E029A95A-E0BF-4D90-BA0B-F871ED33C5AB}" type="presParOf" srcId="{FD3070FC-0B98-47B6-A76D-4D6B325590FE}" destId="{228F6B2D-9CA9-4F11-9078-63AA6A6E9146}" srcOrd="3" destOrd="0" presId="urn:microsoft.com/office/officeart/2005/8/layout/vList5"/>
    <dgm:cxn modelId="{B8DB6A62-A0B2-48CC-9DD2-5EC56D2CC481}" type="presParOf" srcId="{FD3070FC-0B98-47B6-A76D-4D6B325590FE}" destId="{177222B5-CEA0-4773-88C0-F7DAEBE72357}" srcOrd="4" destOrd="0" presId="urn:microsoft.com/office/officeart/2005/8/layout/vList5"/>
    <dgm:cxn modelId="{600CD095-3615-4C1C-98B4-F2E08E1854FD}" type="presParOf" srcId="{177222B5-CEA0-4773-88C0-F7DAEBE72357}" destId="{C2E90CEA-0089-48BC-8F86-AAAB17E74B66}" srcOrd="0" destOrd="0" presId="urn:microsoft.com/office/officeart/2005/8/layout/vList5"/>
    <dgm:cxn modelId="{FD9039FB-AF92-4693-91FB-F323836AEF73}" type="presParOf" srcId="{FD3070FC-0B98-47B6-A76D-4D6B325590FE}" destId="{686BB3EC-EBD6-4DE5-9117-25B9BDB4D1A9}" srcOrd="5" destOrd="0" presId="urn:microsoft.com/office/officeart/2005/8/layout/vList5"/>
    <dgm:cxn modelId="{CD21C555-8F61-49B2-89F5-DB65FC69658D}" type="presParOf" srcId="{FD3070FC-0B98-47B6-A76D-4D6B325590FE}" destId="{E7EC1796-FD76-4E72-BFE3-52B4068C5D5C}" srcOrd="6" destOrd="0" presId="urn:microsoft.com/office/officeart/2005/8/layout/vList5"/>
    <dgm:cxn modelId="{99B91468-E280-4AC3-AFDB-C12183C179C1}" type="presParOf" srcId="{E7EC1796-FD76-4E72-BFE3-52B4068C5D5C}" destId="{C9C91EAD-78AD-45F9-ABDB-0908110D0886}" srcOrd="0" destOrd="0" presId="urn:microsoft.com/office/officeart/2005/8/layout/vList5"/>
    <dgm:cxn modelId="{5A29E3EE-5B19-46C3-8161-26E203F5FAB1}" type="presParOf" srcId="{FD3070FC-0B98-47B6-A76D-4D6B325590FE}" destId="{C247ED05-AF45-4B65-8B35-86F536E7CDB2}" srcOrd="7" destOrd="0" presId="urn:microsoft.com/office/officeart/2005/8/layout/vList5"/>
    <dgm:cxn modelId="{28B9C365-06C2-40E1-87E2-2BF63E1783C6}" type="presParOf" srcId="{FD3070FC-0B98-47B6-A76D-4D6B325590FE}" destId="{87D143DC-76E8-4F40-ABE3-5D04360F2034}" srcOrd="8" destOrd="0" presId="urn:microsoft.com/office/officeart/2005/8/layout/vList5"/>
    <dgm:cxn modelId="{4EE9CF35-CF0F-47AC-86FF-6737D1FD47AC}" type="presParOf" srcId="{87D143DC-76E8-4F40-ABE3-5D04360F2034}" destId="{102B609A-E643-45AB-BF60-61A54047E41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7305F16-641F-4CB3-80AA-4664EF7C8E1C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AU"/>
        </a:p>
      </dgm:t>
    </dgm:pt>
    <dgm:pt modelId="{B94CB9FC-B521-4C5B-8303-26923A85E44C}">
      <dgm:prSet custT="1"/>
      <dgm:spPr/>
      <dgm:t>
        <a:bodyPr/>
        <a:lstStyle/>
        <a:p>
          <a:r>
            <a:rPr lang="en-AU" sz="1800" dirty="0" smtClean="0"/>
            <a:t>Marketing Strategy – Local, Mobile/Internet, Social working together (</a:t>
          </a:r>
          <a:r>
            <a:rPr lang="en-AU" sz="1800" dirty="0" err="1" smtClean="0"/>
            <a:t>SoLoMo</a:t>
          </a:r>
          <a:r>
            <a:rPr lang="en-AU" sz="1800" dirty="0" smtClean="0"/>
            <a:t>)</a:t>
          </a:r>
        </a:p>
      </dgm:t>
    </dgm:pt>
    <dgm:pt modelId="{D92F7DFF-90C2-4476-B59E-34BDFF05AF05}" type="parTrans" cxnId="{8BE6AC8D-47C1-4F72-B57F-9FF4B9DBB0C6}">
      <dgm:prSet/>
      <dgm:spPr/>
      <dgm:t>
        <a:bodyPr/>
        <a:lstStyle/>
        <a:p>
          <a:endParaRPr lang="en-AU" sz="1800"/>
        </a:p>
      </dgm:t>
    </dgm:pt>
    <dgm:pt modelId="{480CBD22-4421-4531-87A5-DA9A45961B16}" type="sibTrans" cxnId="{8BE6AC8D-47C1-4F72-B57F-9FF4B9DBB0C6}">
      <dgm:prSet/>
      <dgm:spPr/>
      <dgm:t>
        <a:bodyPr/>
        <a:lstStyle/>
        <a:p>
          <a:endParaRPr lang="en-AU" sz="1800"/>
        </a:p>
      </dgm:t>
    </dgm:pt>
    <dgm:pt modelId="{49688FB4-6A27-470B-BB42-1E489AB30B7A}">
      <dgm:prSet custT="1"/>
      <dgm:spPr/>
      <dgm:t>
        <a:bodyPr/>
        <a:lstStyle/>
        <a:p>
          <a:r>
            <a:rPr lang="en-US" sz="1800" dirty="0" smtClean="0"/>
            <a:t>Local – Business cards, Brochures, Letter Boxes, Yellow Pages etc.</a:t>
          </a:r>
        </a:p>
      </dgm:t>
    </dgm:pt>
    <dgm:pt modelId="{334B3CCB-5D93-49F8-81C8-CC47731986B9}" type="parTrans" cxnId="{AE7DCE43-F0DB-4A61-9FCF-0A9D8976A3F0}">
      <dgm:prSet/>
      <dgm:spPr/>
      <dgm:t>
        <a:bodyPr/>
        <a:lstStyle/>
        <a:p>
          <a:endParaRPr lang="en-AU" sz="1800"/>
        </a:p>
      </dgm:t>
    </dgm:pt>
    <dgm:pt modelId="{50C4A8C3-AF7B-4C6E-BF9D-17EC71A8876B}" type="sibTrans" cxnId="{AE7DCE43-F0DB-4A61-9FCF-0A9D8976A3F0}">
      <dgm:prSet/>
      <dgm:spPr/>
      <dgm:t>
        <a:bodyPr/>
        <a:lstStyle/>
        <a:p>
          <a:endParaRPr lang="en-AU" sz="1800"/>
        </a:p>
      </dgm:t>
    </dgm:pt>
    <dgm:pt modelId="{60D0B3DA-E3B1-4A35-B93D-6424AE0A080F}">
      <dgm:prSet custT="1"/>
      <dgm:spPr/>
      <dgm:t>
        <a:bodyPr/>
        <a:lstStyle/>
        <a:p>
          <a:r>
            <a:rPr lang="en-US" sz="1800" dirty="0" smtClean="0"/>
            <a:t>Region/State – Advertising, Newspaper (Community/WA), Radio, TV, Press Releases, Direct Marketing</a:t>
          </a:r>
        </a:p>
      </dgm:t>
    </dgm:pt>
    <dgm:pt modelId="{79118C05-4FCF-45D0-9B50-9D6467D0FF6A}" type="parTrans" cxnId="{F39B612C-0A5E-4763-AB49-BB3AFBF42403}">
      <dgm:prSet/>
      <dgm:spPr/>
      <dgm:t>
        <a:bodyPr/>
        <a:lstStyle/>
        <a:p>
          <a:endParaRPr lang="en-AU" sz="1800"/>
        </a:p>
      </dgm:t>
    </dgm:pt>
    <dgm:pt modelId="{0D51DEF6-C730-47DF-9D48-756ACA144EC9}" type="sibTrans" cxnId="{F39B612C-0A5E-4763-AB49-BB3AFBF42403}">
      <dgm:prSet/>
      <dgm:spPr/>
      <dgm:t>
        <a:bodyPr/>
        <a:lstStyle/>
        <a:p>
          <a:endParaRPr lang="en-AU" sz="1800"/>
        </a:p>
      </dgm:t>
    </dgm:pt>
    <dgm:pt modelId="{A351BCD6-FBE6-4C80-9019-6AB29CCBA8D0}">
      <dgm:prSet custT="1"/>
      <dgm:spPr/>
      <dgm:t>
        <a:bodyPr/>
        <a:lstStyle/>
        <a:p>
          <a:r>
            <a:rPr lang="en-US" sz="1800" dirty="0" smtClean="0"/>
            <a:t>Internet – website, mobile,  social media</a:t>
          </a:r>
        </a:p>
      </dgm:t>
    </dgm:pt>
    <dgm:pt modelId="{D549782C-BC84-40E9-A237-9F057451584A}" type="parTrans" cxnId="{00C3811F-A56A-4A23-AE9A-BE7C1DD4435D}">
      <dgm:prSet/>
      <dgm:spPr/>
      <dgm:t>
        <a:bodyPr/>
        <a:lstStyle/>
        <a:p>
          <a:endParaRPr lang="en-AU" sz="1800"/>
        </a:p>
      </dgm:t>
    </dgm:pt>
    <dgm:pt modelId="{20C641FE-C6A9-4A7C-8436-016C844E9092}" type="sibTrans" cxnId="{00C3811F-A56A-4A23-AE9A-BE7C1DD4435D}">
      <dgm:prSet/>
      <dgm:spPr/>
      <dgm:t>
        <a:bodyPr/>
        <a:lstStyle/>
        <a:p>
          <a:endParaRPr lang="en-AU" sz="1800"/>
        </a:p>
      </dgm:t>
    </dgm:pt>
    <dgm:pt modelId="{4D4F91FE-D77A-41FF-953E-A708638A9FF6}">
      <dgm:prSet custT="1"/>
      <dgm:spPr/>
      <dgm:t>
        <a:bodyPr/>
        <a:lstStyle/>
        <a:p>
          <a:r>
            <a:rPr lang="en-US" sz="1800" dirty="0" smtClean="0"/>
            <a:t>Networking – networking events, professional, LinkedIn</a:t>
          </a:r>
        </a:p>
      </dgm:t>
    </dgm:pt>
    <dgm:pt modelId="{9BB9257C-F5BB-4044-AFC1-3D91EA1FDBAE}" type="parTrans" cxnId="{2E028F44-7704-49CF-9EF4-191DE3955876}">
      <dgm:prSet/>
      <dgm:spPr/>
      <dgm:t>
        <a:bodyPr/>
        <a:lstStyle/>
        <a:p>
          <a:endParaRPr lang="en-AU" sz="1800"/>
        </a:p>
      </dgm:t>
    </dgm:pt>
    <dgm:pt modelId="{9555FDDB-D721-4AD2-97D2-25D4174D8E1C}" type="sibTrans" cxnId="{2E028F44-7704-49CF-9EF4-191DE3955876}">
      <dgm:prSet/>
      <dgm:spPr/>
      <dgm:t>
        <a:bodyPr/>
        <a:lstStyle/>
        <a:p>
          <a:endParaRPr lang="en-AU" sz="1800"/>
        </a:p>
      </dgm:t>
    </dgm:pt>
    <dgm:pt modelId="{4661BF96-EAF1-4ADE-900D-EE42F924DE50}" type="pres">
      <dgm:prSet presAssocID="{97305F16-641F-4CB3-80AA-4664EF7C8E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3F34B5FD-6DE2-4CEF-8D57-4FA9F0AACE0D}" type="pres">
      <dgm:prSet presAssocID="{B94CB9FC-B521-4C5B-8303-26923A85E44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45D8D14-52E2-4448-90F6-7AF669B3146B}" type="pres">
      <dgm:prSet presAssocID="{480CBD22-4421-4531-87A5-DA9A45961B16}" presName="spacer" presStyleCnt="0"/>
      <dgm:spPr/>
      <dgm:t>
        <a:bodyPr/>
        <a:lstStyle/>
        <a:p>
          <a:endParaRPr lang="en-AU"/>
        </a:p>
      </dgm:t>
    </dgm:pt>
    <dgm:pt modelId="{26F8EE94-82E9-432E-A465-9E1DCFEF8450}" type="pres">
      <dgm:prSet presAssocID="{49688FB4-6A27-470B-BB42-1E489AB30B7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EDF9428-D0DD-473E-AA62-B5AD153A6955}" type="pres">
      <dgm:prSet presAssocID="{50C4A8C3-AF7B-4C6E-BF9D-17EC71A8876B}" presName="spacer" presStyleCnt="0"/>
      <dgm:spPr/>
      <dgm:t>
        <a:bodyPr/>
        <a:lstStyle/>
        <a:p>
          <a:endParaRPr lang="en-AU"/>
        </a:p>
      </dgm:t>
    </dgm:pt>
    <dgm:pt modelId="{FBF95D46-5373-44D4-89F6-00DCBEA46BD2}" type="pres">
      <dgm:prSet presAssocID="{60D0B3DA-E3B1-4A35-B93D-6424AE0A080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6D781DE-5D43-40A3-B1FE-7B28FF962442}" type="pres">
      <dgm:prSet presAssocID="{0D51DEF6-C730-47DF-9D48-756ACA144EC9}" presName="spacer" presStyleCnt="0"/>
      <dgm:spPr/>
      <dgm:t>
        <a:bodyPr/>
        <a:lstStyle/>
        <a:p>
          <a:endParaRPr lang="en-AU"/>
        </a:p>
      </dgm:t>
    </dgm:pt>
    <dgm:pt modelId="{9F2B1F38-A34E-4B27-A020-C32FA1B043E3}" type="pres">
      <dgm:prSet presAssocID="{A351BCD6-FBE6-4C80-9019-6AB29CCBA8D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51E2996-DC2D-4596-A8B8-48CA353A32A2}" type="pres">
      <dgm:prSet presAssocID="{20C641FE-C6A9-4A7C-8436-016C844E9092}" presName="spacer" presStyleCnt="0"/>
      <dgm:spPr/>
      <dgm:t>
        <a:bodyPr/>
        <a:lstStyle/>
        <a:p>
          <a:endParaRPr lang="en-AU"/>
        </a:p>
      </dgm:t>
    </dgm:pt>
    <dgm:pt modelId="{E5FCC866-C804-4A2E-A42A-26A03AA373C7}" type="pres">
      <dgm:prSet presAssocID="{4D4F91FE-D77A-41FF-953E-A708638A9FF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F39B612C-0A5E-4763-AB49-BB3AFBF42403}" srcId="{97305F16-641F-4CB3-80AA-4664EF7C8E1C}" destId="{60D0B3DA-E3B1-4A35-B93D-6424AE0A080F}" srcOrd="2" destOrd="0" parTransId="{79118C05-4FCF-45D0-9B50-9D6467D0FF6A}" sibTransId="{0D51DEF6-C730-47DF-9D48-756ACA144EC9}"/>
    <dgm:cxn modelId="{209DC220-DB0F-4E0A-9114-0371051456B0}" type="presOf" srcId="{A351BCD6-FBE6-4C80-9019-6AB29CCBA8D0}" destId="{9F2B1F38-A34E-4B27-A020-C32FA1B043E3}" srcOrd="0" destOrd="0" presId="urn:microsoft.com/office/officeart/2005/8/layout/vList2"/>
    <dgm:cxn modelId="{2E028F44-7704-49CF-9EF4-191DE3955876}" srcId="{97305F16-641F-4CB3-80AA-4664EF7C8E1C}" destId="{4D4F91FE-D77A-41FF-953E-A708638A9FF6}" srcOrd="4" destOrd="0" parTransId="{9BB9257C-F5BB-4044-AFC1-3D91EA1FDBAE}" sibTransId="{9555FDDB-D721-4AD2-97D2-25D4174D8E1C}"/>
    <dgm:cxn modelId="{9BD68CE9-41D0-4242-BDBA-ABA44C1DACAD}" type="presOf" srcId="{97305F16-641F-4CB3-80AA-4664EF7C8E1C}" destId="{4661BF96-EAF1-4ADE-900D-EE42F924DE50}" srcOrd="0" destOrd="0" presId="urn:microsoft.com/office/officeart/2005/8/layout/vList2"/>
    <dgm:cxn modelId="{8BE6AC8D-47C1-4F72-B57F-9FF4B9DBB0C6}" srcId="{97305F16-641F-4CB3-80AA-4664EF7C8E1C}" destId="{B94CB9FC-B521-4C5B-8303-26923A85E44C}" srcOrd="0" destOrd="0" parTransId="{D92F7DFF-90C2-4476-B59E-34BDFF05AF05}" sibTransId="{480CBD22-4421-4531-87A5-DA9A45961B16}"/>
    <dgm:cxn modelId="{983B8485-B0BC-4530-994A-84224FCF9996}" type="presOf" srcId="{60D0B3DA-E3B1-4A35-B93D-6424AE0A080F}" destId="{FBF95D46-5373-44D4-89F6-00DCBEA46BD2}" srcOrd="0" destOrd="0" presId="urn:microsoft.com/office/officeart/2005/8/layout/vList2"/>
    <dgm:cxn modelId="{7AEC1D90-AA55-4439-90C8-B39D02252530}" type="presOf" srcId="{4D4F91FE-D77A-41FF-953E-A708638A9FF6}" destId="{E5FCC866-C804-4A2E-A42A-26A03AA373C7}" srcOrd="0" destOrd="0" presId="urn:microsoft.com/office/officeart/2005/8/layout/vList2"/>
    <dgm:cxn modelId="{AE7DCE43-F0DB-4A61-9FCF-0A9D8976A3F0}" srcId="{97305F16-641F-4CB3-80AA-4664EF7C8E1C}" destId="{49688FB4-6A27-470B-BB42-1E489AB30B7A}" srcOrd="1" destOrd="0" parTransId="{334B3CCB-5D93-49F8-81C8-CC47731986B9}" sibTransId="{50C4A8C3-AF7B-4C6E-BF9D-17EC71A8876B}"/>
    <dgm:cxn modelId="{6FF8D9AB-D155-4838-870E-BA3EC741E37A}" type="presOf" srcId="{49688FB4-6A27-470B-BB42-1E489AB30B7A}" destId="{26F8EE94-82E9-432E-A465-9E1DCFEF8450}" srcOrd="0" destOrd="0" presId="urn:microsoft.com/office/officeart/2005/8/layout/vList2"/>
    <dgm:cxn modelId="{15816A81-85CB-4AF5-9C0F-6CC641B280E8}" type="presOf" srcId="{B94CB9FC-B521-4C5B-8303-26923A85E44C}" destId="{3F34B5FD-6DE2-4CEF-8D57-4FA9F0AACE0D}" srcOrd="0" destOrd="0" presId="urn:microsoft.com/office/officeart/2005/8/layout/vList2"/>
    <dgm:cxn modelId="{00C3811F-A56A-4A23-AE9A-BE7C1DD4435D}" srcId="{97305F16-641F-4CB3-80AA-4664EF7C8E1C}" destId="{A351BCD6-FBE6-4C80-9019-6AB29CCBA8D0}" srcOrd="3" destOrd="0" parTransId="{D549782C-BC84-40E9-A237-9F057451584A}" sibTransId="{20C641FE-C6A9-4A7C-8436-016C844E9092}"/>
    <dgm:cxn modelId="{238C3DB5-1E72-49EE-B1A6-617B15C4C1EE}" type="presParOf" srcId="{4661BF96-EAF1-4ADE-900D-EE42F924DE50}" destId="{3F34B5FD-6DE2-4CEF-8D57-4FA9F0AACE0D}" srcOrd="0" destOrd="0" presId="urn:microsoft.com/office/officeart/2005/8/layout/vList2"/>
    <dgm:cxn modelId="{8CF7A1B4-71A8-451B-9673-A26103254A36}" type="presParOf" srcId="{4661BF96-EAF1-4ADE-900D-EE42F924DE50}" destId="{945D8D14-52E2-4448-90F6-7AF669B3146B}" srcOrd="1" destOrd="0" presId="urn:microsoft.com/office/officeart/2005/8/layout/vList2"/>
    <dgm:cxn modelId="{0F2E378B-7539-4FD4-BD9D-534B07787CDD}" type="presParOf" srcId="{4661BF96-EAF1-4ADE-900D-EE42F924DE50}" destId="{26F8EE94-82E9-432E-A465-9E1DCFEF8450}" srcOrd="2" destOrd="0" presId="urn:microsoft.com/office/officeart/2005/8/layout/vList2"/>
    <dgm:cxn modelId="{D5F02510-85AF-46D2-B728-8707B296B6CD}" type="presParOf" srcId="{4661BF96-EAF1-4ADE-900D-EE42F924DE50}" destId="{BEDF9428-D0DD-473E-AA62-B5AD153A6955}" srcOrd="3" destOrd="0" presId="urn:microsoft.com/office/officeart/2005/8/layout/vList2"/>
    <dgm:cxn modelId="{54BE05D4-0616-49AB-A105-5623F506A1A7}" type="presParOf" srcId="{4661BF96-EAF1-4ADE-900D-EE42F924DE50}" destId="{FBF95D46-5373-44D4-89F6-00DCBEA46BD2}" srcOrd="4" destOrd="0" presId="urn:microsoft.com/office/officeart/2005/8/layout/vList2"/>
    <dgm:cxn modelId="{49BD02D9-76A3-4F9E-BBFD-CD1FEB6A8B18}" type="presParOf" srcId="{4661BF96-EAF1-4ADE-900D-EE42F924DE50}" destId="{76D781DE-5D43-40A3-B1FE-7B28FF962442}" srcOrd="5" destOrd="0" presId="urn:microsoft.com/office/officeart/2005/8/layout/vList2"/>
    <dgm:cxn modelId="{F96FF6FD-C3BD-4E23-B793-D460F9192633}" type="presParOf" srcId="{4661BF96-EAF1-4ADE-900D-EE42F924DE50}" destId="{9F2B1F38-A34E-4B27-A020-C32FA1B043E3}" srcOrd="6" destOrd="0" presId="urn:microsoft.com/office/officeart/2005/8/layout/vList2"/>
    <dgm:cxn modelId="{504B1C3D-0C51-472A-B12B-E1F0A0F6703D}" type="presParOf" srcId="{4661BF96-EAF1-4ADE-900D-EE42F924DE50}" destId="{051E2996-DC2D-4596-A8B8-48CA353A32A2}" srcOrd="7" destOrd="0" presId="urn:microsoft.com/office/officeart/2005/8/layout/vList2"/>
    <dgm:cxn modelId="{CD02A7E5-ECD5-4C9F-805B-9F7184978528}" type="presParOf" srcId="{4661BF96-EAF1-4ADE-900D-EE42F924DE50}" destId="{E5FCC866-C804-4A2E-A42A-26A03AA373C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923593-6347-462D-9E2F-F51BDB655790}">
      <dsp:nvSpPr>
        <dsp:cNvPr id="0" name=""/>
        <dsp:cNvSpPr/>
      </dsp:nvSpPr>
      <dsp:spPr>
        <a:xfrm>
          <a:off x="0" y="363539"/>
          <a:ext cx="785921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F068B-8162-4A09-BEDF-4BA1B8899082}">
      <dsp:nvSpPr>
        <dsp:cNvPr id="0" name=""/>
        <dsp:cNvSpPr/>
      </dsp:nvSpPr>
      <dsp:spPr>
        <a:xfrm>
          <a:off x="1138234" y="270988"/>
          <a:ext cx="5501451" cy="56088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42" tIns="0" rIns="2079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Nature of your business – your idea</a:t>
          </a:r>
          <a:endParaRPr lang="en-AU" sz="1800" kern="1200" dirty="0"/>
        </a:p>
      </dsp:txBody>
      <dsp:txXfrm>
        <a:off x="1165614" y="298368"/>
        <a:ext cx="5446691" cy="506120"/>
      </dsp:txXfrm>
    </dsp:sp>
    <dsp:sp modelId="{6596BDAC-E3CF-4822-9F24-03BBD25D0774}">
      <dsp:nvSpPr>
        <dsp:cNvPr id="0" name=""/>
        <dsp:cNvSpPr/>
      </dsp:nvSpPr>
      <dsp:spPr>
        <a:xfrm>
          <a:off x="0" y="1234526"/>
          <a:ext cx="785921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184546"/>
              <a:satOff val="-20403"/>
              <a:lumOff val="102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5B91EE-A3B9-4D68-9083-F5A0808D2715}">
      <dsp:nvSpPr>
        <dsp:cNvPr id="0" name=""/>
        <dsp:cNvSpPr/>
      </dsp:nvSpPr>
      <dsp:spPr>
        <a:xfrm>
          <a:off x="1110177" y="944939"/>
          <a:ext cx="5560316" cy="570027"/>
        </a:xfrm>
        <a:prstGeom prst="roundRect">
          <a:avLst/>
        </a:prstGeom>
        <a:solidFill>
          <a:schemeClr val="accent1">
            <a:shade val="80000"/>
            <a:hueOff val="184546"/>
            <a:satOff val="-20403"/>
            <a:lumOff val="1028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42" tIns="0" rIns="2079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Why your idea is a good one - potential</a:t>
          </a:r>
          <a:endParaRPr lang="en-AU" sz="1800" kern="1200" dirty="0"/>
        </a:p>
      </dsp:txBody>
      <dsp:txXfrm>
        <a:off x="1138003" y="972765"/>
        <a:ext cx="5504664" cy="514375"/>
      </dsp:txXfrm>
    </dsp:sp>
    <dsp:sp modelId="{98B0D26D-A5A2-4BBA-BBD5-DF0AB41D109B}">
      <dsp:nvSpPr>
        <dsp:cNvPr id="0" name=""/>
        <dsp:cNvSpPr/>
      </dsp:nvSpPr>
      <dsp:spPr>
        <a:xfrm>
          <a:off x="0" y="2096366"/>
          <a:ext cx="785921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369092"/>
              <a:satOff val="-40806"/>
              <a:lumOff val="205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DF0417-768A-403C-B237-A0BC0D5686F7}">
      <dsp:nvSpPr>
        <dsp:cNvPr id="0" name=""/>
        <dsp:cNvSpPr/>
      </dsp:nvSpPr>
      <dsp:spPr>
        <a:xfrm>
          <a:off x="1110177" y="1815926"/>
          <a:ext cx="5501451" cy="560880"/>
        </a:xfrm>
        <a:prstGeom prst="roundRect">
          <a:avLst/>
        </a:prstGeom>
        <a:solidFill>
          <a:schemeClr val="accent1">
            <a:shade val="80000"/>
            <a:hueOff val="369092"/>
            <a:satOff val="-40806"/>
            <a:lumOff val="20574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42" tIns="0" rIns="2079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smtClean="0"/>
            <a:t>Trading name and structure</a:t>
          </a:r>
          <a:endParaRPr lang="en-AU" sz="1800" kern="1200" dirty="0"/>
        </a:p>
      </dsp:txBody>
      <dsp:txXfrm>
        <a:off x="1137557" y="1843306"/>
        <a:ext cx="5446691" cy="506120"/>
      </dsp:txXfrm>
    </dsp:sp>
    <dsp:sp modelId="{ADF21648-3140-4F2E-8EF1-F0AC3831DAEA}">
      <dsp:nvSpPr>
        <dsp:cNvPr id="0" name=""/>
        <dsp:cNvSpPr/>
      </dsp:nvSpPr>
      <dsp:spPr>
        <a:xfrm>
          <a:off x="0" y="2958206"/>
          <a:ext cx="785921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553637"/>
              <a:satOff val="-61210"/>
              <a:lumOff val="308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D21C58-37A2-4E22-9CEF-B310987355E3}">
      <dsp:nvSpPr>
        <dsp:cNvPr id="0" name=""/>
        <dsp:cNvSpPr/>
      </dsp:nvSpPr>
      <dsp:spPr>
        <a:xfrm>
          <a:off x="1110177" y="2677766"/>
          <a:ext cx="5501451" cy="560880"/>
        </a:xfrm>
        <a:prstGeom prst="roundRect">
          <a:avLst/>
        </a:prstGeom>
        <a:solidFill>
          <a:schemeClr val="accent1">
            <a:shade val="80000"/>
            <a:hueOff val="553637"/>
            <a:satOff val="-61210"/>
            <a:lumOff val="3086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42" tIns="0" rIns="2079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smtClean="0"/>
            <a:t>Business premises information</a:t>
          </a:r>
          <a:endParaRPr lang="en-AU" sz="1800" kern="1200" dirty="0"/>
        </a:p>
      </dsp:txBody>
      <dsp:txXfrm>
        <a:off x="1137557" y="2705146"/>
        <a:ext cx="5446691" cy="506120"/>
      </dsp:txXfrm>
    </dsp:sp>
    <dsp:sp modelId="{FE686B4F-B400-4AC1-8481-E4976F0EA597}">
      <dsp:nvSpPr>
        <dsp:cNvPr id="0" name=""/>
        <dsp:cNvSpPr/>
      </dsp:nvSpPr>
      <dsp:spPr>
        <a:xfrm>
          <a:off x="0" y="3820046"/>
          <a:ext cx="785921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738183"/>
              <a:satOff val="-81613"/>
              <a:lumOff val="411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10B5BF-FE61-4EAE-A9DA-42131699D4DB}">
      <dsp:nvSpPr>
        <dsp:cNvPr id="0" name=""/>
        <dsp:cNvSpPr/>
      </dsp:nvSpPr>
      <dsp:spPr>
        <a:xfrm>
          <a:off x="1110177" y="3539606"/>
          <a:ext cx="5501451" cy="560880"/>
        </a:xfrm>
        <a:prstGeom prst="roundRect">
          <a:avLst/>
        </a:prstGeom>
        <a:solidFill>
          <a:schemeClr val="accent1">
            <a:shade val="80000"/>
            <a:hueOff val="738183"/>
            <a:satOff val="-81613"/>
            <a:lumOff val="4114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42" tIns="0" rIns="2079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smtClean="0"/>
            <a:t>Proposed date of commencement </a:t>
          </a:r>
          <a:endParaRPr lang="en-AU" sz="1800" kern="1200" dirty="0"/>
        </a:p>
      </dsp:txBody>
      <dsp:txXfrm>
        <a:off x="1137557" y="3566986"/>
        <a:ext cx="5446691" cy="5061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D93F4-377F-456F-83D4-506CA2AB659D}">
      <dsp:nvSpPr>
        <dsp:cNvPr id="0" name=""/>
        <dsp:cNvSpPr/>
      </dsp:nvSpPr>
      <dsp:spPr>
        <a:xfrm rot="16200000">
          <a:off x="756084" y="-756084"/>
          <a:ext cx="2196244" cy="3708412"/>
        </a:xfrm>
        <a:prstGeom prst="round1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kumimoji="0" lang="en-AU" sz="2200" b="1" i="0" u="none" strike="noStrike" kern="1200" cap="none" normalizeH="0" baseline="0" dirty="0" smtClean="0">
              <a:ln/>
              <a:effectLst/>
              <a:latin typeface="+mj-lt"/>
            </a:rPr>
            <a:t>STRENGTHS</a:t>
          </a:r>
        </a:p>
        <a:p>
          <a:pPr lvl="0" algn="ctr" defTabSz="9779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AU" sz="1800" b="0" kern="1200" dirty="0" smtClean="0">
              <a:latin typeface="+mj-lt"/>
            </a:rPr>
            <a:t>Build on your strengths</a:t>
          </a:r>
          <a:endParaRPr lang="en-AU" sz="1800" b="0" kern="1200" dirty="0">
            <a:latin typeface="+mj-lt"/>
          </a:endParaRPr>
        </a:p>
      </dsp:txBody>
      <dsp:txXfrm rot="5400000">
        <a:off x="0" y="0"/>
        <a:ext cx="3708412" cy="1647183"/>
      </dsp:txXfrm>
    </dsp:sp>
    <dsp:sp modelId="{6F944BB9-C050-4ED6-BCCB-7D66A41BCD5E}">
      <dsp:nvSpPr>
        <dsp:cNvPr id="0" name=""/>
        <dsp:cNvSpPr/>
      </dsp:nvSpPr>
      <dsp:spPr>
        <a:xfrm>
          <a:off x="3708412" y="0"/>
          <a:ext cx="3708412" cy="2196244"/>
        </a:xfrm>
        <a:prstGeom prst="round1Rect">
          <a:avLst/>
        </a:prstGeom>
        <a:solidFill>
          <a:schemeClr val="accent1">
            <a:shade val="80000"/>
            <a:hueOff val="246061"/>
            <a:satOff val="-27204"/>
            <a:lumOff val="1371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kumimoji="0" lang="en-AU" sz="2200" b="1" i="0" u="none" strike="noStrike" kern="1200" cap="none" normalizeH="0" baseline="0" dirty="0" smtClean="0">
            <a:ln/>
            <a:effectLst/>
            <a:latin typeface="+mj-lt"/>
          </a:endParaRPr>
        </a:p>
        <a:p>
          <a:pPr lvl="0" algn="ctr" defTabSz="9779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kumimoji="0" lang="en-AU" sz="2200" b="1" i="0" u="none" strike="noStrike" kern="1200" cap="none" normalizeH="0" baseline="0" dirty="0" smtClean="0">
              <a:ln/>
              <a:effectLst/>
              <a:latin typeface="+mj-lt"/>
            </a:rPr>
            <a:t>WEAKNESSES</a:t>
          </a:r>
        </a:p>
        <a:p>
          <a:pPr lvl="0" algn="ctr" defTabSz="9779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AU" sz="1800" b="0" kern="1200" dirty="0" smtClean="0">
              <a:latin typeface="+mj-lt"/>
            </a:rPr>
            <a:t>Avoid (Outsource) or overcome your weaknesses</a:t>
          </a:r>
          <a:endParaRPr lang="en-AU" sz="1800" b="0" kern="1200" dirty="0">
            <a:latin typeface="+mj-lt"/>
          </a:endParaRPr>
        </a:p>
      </dsp:txBody>
      <dsp:txXfrm>
        <a:off x="3708412" y="0"/>
        <a:ext cx="3708412" cy="1647183"/>
      </dsp:txXfrm>
    </dsp:sp>
    <dsp:sp modelId="{8B809750-2537-4FE2-B274-A82E9083BD2D}">
      <dsp:nvSpPr>
        <dsp:cNvPr id="0" name=""/>
        <dsp:cNvSpPr/>
      </dsp:nvSpPr>
      <dsp:spPr>
        <a:xfrm rot="10800000">
          <a:off x="0" y="2196244"/>
          <a:ext cx="3708412" cy="2196244"/>
        </a:xfrm>
        <a:prstGeom prst="round1Rect">
          <a:avLst/>
        </a:prstGeom>
        <a:solidFill>
          <a:schemeClr val="accent1">
            <a:shade val="80000"/>
            <a:hueOff val="492122"/>
            <a:satOff val="-54409"/>
            <a:lumOff val="27433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kumimoji="0" lang="en-AU" sz="2200" b="1" i="0" u="none" strike="noStrike" kern="1200" cap="none" normalizeH="0" baseline="0" dirty="0" smtClean="0">
              <a:ln/>
              <a:effectLst/>
              <a:latin typeface="+mj-lt"/>
            </a:rPr>
            <a:t>OPPORTUNITIES</a:t>
          </a:r>
        </a:p>
        <a:p>
          <a:pPr lvl="0" algn="ctr" defTabSz="9779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AU" sz="1800" b="0" kern="1200" dirty="0" smtClean="0">
              <a:latin typeface="+mj-lt"/>
            </a:rPr>
            <a:t>Take advantage of your opportunities</a:t>
          </a:r>
        </a:p>
        <a:p>
          <a:pPr lvl="0" algn="ctr" defTabSz="9779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AU" sz="1800" b="0" kern="1200" dirty="0">
            <a:latin typeface="+mj-lt"/>
          </a:endParaRPr>
        </a:p>
      </dsp:txBody>
      <dsp:txXfrm rot="10800000">
        <a:off x="0" y="2745305"/>
        <a:ext cx="3708412" cy="1647183"/>
      </dsp:txXfrm>
    </dsp:sp>
    <dsp:sp modelId="{5EC8B277-1D7F-486A-8C34-493D159F229D}">
      <dsp:nvSpPr>
        <dsp:cNvPr id="0" name=""/>
        <dsp:cNvSpPr/>
      </dsp:nvSpPr>
      <dsp:spPr>
        <a:xfrm rot="5400000">
          <a:off x="4464496" y="1440160"/>
          <a:ext cx="2196244" cy="3708412"/>
        </a:xfrm>
        <a:prstGeom prst="round1Rect">
          <a:avLst/>
        </a:prstGeom>
        <a:solidFill>
          <a:schemeClr val="accent1">
            <a:shade val="80000"/>
            <a:hueOff val="738183"/>
            <a:satOff val="-81613"/>
            <a:lumOff val="4114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kumimoji="0" lang="en-AU" sz="2200" b="1" i="0" u="none" strike="noStrike" kern="1200" cap="none" normalizeH="0" baseline="0" dirty="0" smtClean="0">
              <a:ln/>
              <a:effectLst/>
              <a:latin typeface="+mj-lt"/>
            </a:rPr>
            <a:t>THREATS</a:t>
          </a:r>
        </a:p>
        <a:p>
          <a:pPr lvl="0" algn="ctr" defTabSz="9779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AU" sz="1800" b="0" kern="1200" dirty="0" smtClean="0">
              <a:latin typeface="+mj-lt"/>
            </a:rPr>
            <a:t>Avoid the threats</a:t>
          </a:r>
        </a:p>
        <a:p>
          <a:pPr lvl="0" algn="ctr" defTabSz="9779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AU" sz="1800" b="0" kern="1200" dirty="0" smtClean="0">
              <a:latin typeface="+mj-lt"/>
            </a:rPr>
            <a:t>Plan to counter them</a:t>
          </a:r>
        </a:p>
        <a:p>
          <a:pPr lvl="0" algn="ctr" defTabSz="9779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AU" sz="1800" b="0" kern="1200" dirty="0">
            <a:latin typeface="+mj-lt"/>
          </a:endParaRPr>
        </a:p>
      </dsp:txBody>
      <dsp:txXfrm rot="-5400000">
        <a:off x="3708412" y="2745304"/>
        <a:ext cx="3708412" cy="1647183"/>
      </dsp:txXfrm>
    </dsp:sp>
    <dsp:sp modelId="{507FD437-A74C-4D82-952B-271FA0C5D620}">
      <dsp:nvSpPr>
        <dsp:cNvPr id="0" name=""/>
        <dsp:cNvSpPr/>
      </dsp:nvSpPr>
      <dsp:spPr>
        <a:xfrm>
          <a:off x="2595888" y="1647183"/>
          <a:ext cx="2225047" cy="1098121"/>
        </a:xfrm>
        <a:prstGeom prst="round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300" b="0" kern="1200" dirty="0" smtClean="0">
              <a:latin typeface="+mj-lt"/>
            </a:rPr>
            <a:t>SWOT</a:t>
          </a:r>
          <a:endParaRPr lang="en-AU" sz="3300" b="0" kern="1200" dirty="0">
            <a:latin typeface="+mj-lt"/>
          </a:endParaRPr>
        </a:p>
      </dsp:txBody>
      <dsp:txXfrm>
        <a:off x="2649494" y="1700789"/>
        <a:ext cx="2117835" cy="9909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60B50D-3AC4-4134-ACCA-41621EF1FA0D}">
      <dsp:nvSpPr>
        <dsp:cNvPr id="0" name=""/>
        <dsp:cNvSpPr/>
      </dsp:nvSpPr>
      <dsp:spPr>
        <a:xfrm>
          <a:off x="0" y="313235"/>
          <a:ext cx="756084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116104-F7D0-4E7C-8158-C20070B6456C}">
      <dsp:nvSpPr>
        <dsp:cNvPr id="0" name=""/>
        <dsp:cNvSpPr/>
      </dsp:nvSpPr>
      <dsp:spPr>
        <a:xfrm>
          <a:off x="1160173" y="62315"/>
          <a:ext cx="5292588" cy="50184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Current state of the industry</a:t>
          </a:r>
          <a:endParaRPr lang="en-AU" sz="1800" kern="1200" dirty="0"/>
        </a:p>
      </dsp:txBody>
      <dsp:txXfrm>
        <a:off x="1184671" y="86813"/>
        <a:ext cx="5243592" cy="452844"/>
      </dsp:txXfrm>
    </dsp:sp>
    <dsp:sp modelId="{527B4F72-A11C-4A16-A6C3-E09FBBE15B02}">
      <dsp:nvSpPr>
        <dsp:cNvPr id="0" name=""/>
        <dsp:cNvSpPr/>
      </dsp:nvSpPr>
      <dsp:spPr>
        <a:xfrm>
          <a:off x="0" y="1084355"/>
          <a:ext cx="756084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184546"/>
              <a:satOff val="-20403"/>
              <a:lumOff val="102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1C3A05-5F95-4FD4-AE25-6BE96C3547F8}">
      <dsp:nvSpPr>
        <dsp:cNvPr id="0" name=""/>
        <dsp:cNvSpPr/>
      </dsp:nvSpPr>
      <dsp:spPr>
        <a:xfrm>
          <a:off x="1160173" y="833435"/>
          <a:ext cx="5292588" cy="501840"/>
        </a:xfrm>
        <a:prstGeom prst="roundRect">
          <a:avLst/>
        </a:prstGeom>
        <a:solidFill>
          <a:schemeClr val="accent1">
            <a:shade val="80000"/>
            <a:hueOff val="184546"/>
            <a:satOff val="-20403"/>
            <a:lumOff val="1028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smtClean="0"/>
            <a:t>Trends in the industry</a:t>
          </a:r>
          <a:endParaRPr lang="en-AU" sz="1800" kern="1200" dirty="0"/>
        </a:p>
      </dsp:txBody>
      <dsp:txXfrm>
        <a:off x="1184671" y="857933"/>
        <a:ext cx="5243592" cy="452844"/>
      </dsp:txXfrm>
    </dsp:sp>
    <dsp:sp modelId="{5BF08561-1751-4CA6-BB2F-06C1A9587CA4}">
      <dsp:nvSpPr>
        <dsp:cNvPr id="0" name=""/>
        <dsp:cNvSpPr/>
      </dsp:nvSpPr>
      <dsp:spPr>
        <a:xfrm>
          <a:off x="0" y="1855476"/>
          <a:ext cx="756084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369092"/>
              <a:satOff val="-40806"/>
              <a:lumOff val="205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B9095E-1493-4F1F-AEFA-FBEA8DCD3994}">
      <dsp:nvSpPr>
        <dsp:cNvPr id="0" name=""/>
        <dsp:cNvSpPr/>
      </dsp:nvSpPr>
      <dsp:spPr>
        <a:xfrm>
          <a:off x="1160173" y="1604555"/>
          <a:ext cx="5292588" cy="501840"/>
        </a:xfrm>
        <a:prstGeom prst="roundRect">
          <a:avLst/>
        </a:prstGeom>
        <a:solidFill>
          <a:schemeClr val="accent1">
            <a:shade val="80000"/>
            <a:hueOff val="369092"/>
            <a:satOff val="-40806"/>
            <a:lumOff val="20574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Industry Forecast Reports </a:t>
          </a:r>
          <a:r>
            <a:rPr lang="en-AU" sz="1100" kern="1200" dirty="0" smtClean="0"/>
            <a:t>E.G. </a:t>
          </a:r>
          <a:r>
            <a:rPr lang="en-AU" sz="1100" kern="1200" dirty="0" smtClean="0">
              <a:hlinkClick xmlns:r="http://schemas.openxmlformats.org/officeDocument/2006/relationships" r:id="rId1"/>
            </a:rPr>
            <a:t>www.ibisworld.com.au</a:t>
          </a:r>
          <a:r>
            <a:rPr lang="en-AU" sz="1100" kern="1200" dirty="0" smtClean="0"/>
            <a:t>  </a:t>
          </a:r>
          <a:endParaRPr lang="en-AU" sz="1100" kern="1200" dirty="0"/>
        </a:p>
      </dsp:txBody>
      <dsp:txXfrm>
        <a:off x="1184671" y="1629053"/>
        <a:ext cx="5243592" cy="452844"/>
      </dsp:txXfrm>
    </dsp:sp>
    <dsp:sp modelId="{00903865-5DCE-4685-A5CE-1A01D793603C}">
      <dsp:nvSpPr>
        <dsp:cNvPr id="0" name=""/>
        <dsp:cNvSpPr/>
      </dsp:nvSpPr>
      <dsp:spPr>
        <a:xfrm>
          <a:off x="0" y="2626596"/>
          <a:ext cx="756084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553637"/>
              <a:satOff val="-61210"/>
              <a:lumOff val="308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0847C-5B50-4EB7-9211-32CDCA893FFB}">
      <dsp:nvSpPr>
        <dsp:cNvPr id="0" name=""/>
        <dsp:cNvSpPr/>
      </dsp:nvSpPr>
      <dsp:spPr>
        <a:xfrm>
          <a:off x="1160173" y="2375676"/>
          <a:ext cx="5292588" cy="501840"/>
        </a:xfrm>
        <a:prstGeom prst="roundRect">
          <a:avLst/>
        </a:prstGeom>
        <a:solidFill>
          <a:schemeClr val="accent1">
            <a:shade val="80000"/>
            <a:hueOff val="553637"/>
            <a:satOff val="-61210"/>
            <a:lumOff val="3086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State or Government Library</a:t>
          </a:r>
          <a:endParaRPr lang="en-AU" sz="1800" kern="1200" dirty="0"/>
        </a:p>
      </dsp:txBody>
      <dsp:txXfrm>
        <a:off x="1184671" y="2400174"/>
        <a:ext cx="5243592" cy="452844"/>
      </dsp:txXfrm>
    </dsp:sp>
    <dsp:sp modelId="{A1AB7962-6C6A-496A-A77C-BC6A5CF6F551}">
      <dsp:nvSpPr>
        <dsp:cNvPr id="0" name=""/>
        <dsp:cNvSpPr/>
      </dsp:nvSpPr>
      <dsp:spPr>
        <a:xfrm>
          <a:off x="0" y="3397716"/>
          <a:ext cx="756084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738183"/>
              <a:satOff val="-81613"/>
              <a:lumOff val="411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8607B5-4AB9-4CFC-9EE4-AF9DA4A1AA7D}">
      <dsp:nvSpPr>
        <dsp:cNvPr id="0" name=""/>
        <dsp:cNvSpPr/>
      </dsp:nvSpPr>
      <dsp:spPr>
        <a:xfrm>
          <a:off x="1160173" y="3146796"/>
          <a:ext cx="5292588" cy="501840"/>
        </a:xfrm>
        <a:prstGeom prst="roundRect">
          <a:avLst/>
        </a:prstGeom>
        <a:solidFill>
          <a:schemeClr val="accent1">
            <a:shade val="80000"/>
            <a:hueOff val="738183"/>
            <a:satOff val="-81613"/>
            <a:lumOff val="4114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Statistics -National, Local Government </a:t>
          </a:r>
          <a:r>
            <a:rPr lang="en-AU" sz="1000" kern="1200" dirty="0" smtClean="0"/>
            <a:t>E.G. ABS</a:t>
          </a:r>
          <a:endParaRPr lang="en-AU" sz="1000" kern="1200" dirty="0"/>
        </a:p>
      </dsp:txBody>
      <dsp:txXfrm>
        <a:off x="1184671" y="3171294"/>
        <a:ext cx="5243592" cy="452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A0241C-E7FD-4D41-BAD4-E4E2A4735E98}">
      <dsp:nvSpPr>
        <dsp:cNvPr id="0" name=""/>
        <dsp:cNvSpPr/>
      </dsp:nvSpPr>
      <dsp:spPr>
        <a:xfrm>
          <a:off x="0" y="289091"/>
          <a:ext cx="828092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DC3F62-602B-4A83-9D14-264A69592431}">
      <dsp:nvSpPr>
        <dsp:cNvPr id="0" name=""/>
        <dsp:cNvSpPr/>
      </dsp:nvSpPr>
      <dsp:spPr>
        <a:xfrm>
          <a:off x="468165" y="67691"/>
          <a:ext cx="7308698" cy="4428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Be clear about your aims, goals</a:t>
          </a:r>
          <a:endParaRPr lang="en-AU" sz="1600" kern="1200" dirty="0"/>
        </a:p>
      </dsp:txBody>
      <dsp:txXfrm>
        <a:off x="489781" y="89307"/>
        <a:ext cx="7265466" cy="399568"/>
      </dsp:txXfrm>
    </dsp:sp>
    <dsp:sp modelId="{70065F91-079F-44F0-A3E5-1BEF8B2714E8}">
      <dsp:nvSpPr>
        <dsp:cNvPr id="0" name=""/>
        <dsp:cNvSpPr/>
      </dsp:nvSpPr>
      <dsp:spPr>
        <a:xfrm>
          <a:off x="0" y="969491"/>
          <a:ext cx="828092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184546"/>
              <a:satOff val="-20403"/>
              <a:lumOff val="102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43BBA7-2133-4B31-937A-6243F70FFB3A}">
      <dsp:nvSpPr>
        <dsp:cNvPr id="0" name=""/>
        <dsp:cNvSpPr/>
      </dsp:nvSpPr>
      <dsp:spPr>
        <a:xfrm>
          <a:off x="468165" y="748091"/>
          <a:ext cx="7308698" cy="442800"/>
        </a:xfrm>
        <a:prstGeom prst="roundRect">
          <a:avLst/>
        </a:prstGeom>
        <a:solidFill>
          <a:schemeClr val="accent1">
            <a:shade val="80000"/>
            <a:hueOff val="184546"/>
            <a:satOff val="-20403"/>
            <a:lumOff val="1028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SMART Goals – Specific, Measurable, Achievable, Relevant, Timeline</a:t>
          </a:r>
          <a:endParaRPr lang="en-AU" sz="1600" kern="1200" dirty="0"/>
        </a:p>
      </dsp:txBody>
      <dsp:txXfrm>
        <a:off x="489781" y="769707"/>
        <a:ext cx="7265466" cy="399568"/>
      </dsp:txXfrm>
    </dsp:sp>
    <dsp:sp modelId="{E157A8C5-82C1-4121-B07F-24FFA68560C0}">
      <dsp:nvSpPr>
        <dsp:cNvPr id="0" name=""/>
        <dsp:cNvSpPr/>
      </dsp:nvSpPr>
      <dsp:spPr>
        <a:xfrm>
          <a:off x="0" y="1649892"/>
          <a:ext cx="828092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369092"/>
              <a:satOff val="-40806"/>
              <a:lumOff val="205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85575B-1313-4381-B221-19A7F6AF5962}">
      <dsp:nvSpPr>
        <dsp:cNvPr id="0" name=""/>
        <dsp:cNvSpPr/>
      </dsp:nvSpPr>
      <dsp:spPr>
        <a:xfrm>
          <a:off x="468165" y="1428491"/>
          <a:ext cx="7308698" cy="442800"/>
        </a:xfrm>
        <a:prstGeom prst="roundRect">
          <a:avLst/>
        </a:prstGeom>
        <a:solidFill>
          <a:schemeClr val="accent1">
            <a:shade val="80000"/>
            <a:hueOff val="369092"/>
            <a:satOff val="-40806"/>
            <a:lumOff val="20574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Business Goals and Personal Goals</a:t>
          </a:r>
          <a:endParaRPr lang="en-AU" sz="1600" kern="1200" dirty="0"/>
        </a:p>
      </dsp:txBody>
      <dsp:txXfrm>
        <a:off x="489781" y="1450107"/>
        <a:ext cx="7265466" cy="399568"/>
      </dsp:txXfrm>
    </dsp:sp>
    <dsp:sp modelId="{08D2C9E7-AE97-4FAA-B518-EE93405E8D75}">
      <dsp:nvSpPr>
        <dsp:cNvPr id="0" name=""/>
        <dsp:cNvSpPr/>
      </dsp:nvSpPr>
      <dsp:spPr>
        <a:xfrm>
          <a:off x="0" y="2330292"/>
          <a:ext cx="828092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553637"/>
              <a:satOff val="-61210"/>
              <a:lumOff val="308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6E8351-DD76-40A9-A50D-695904347623}">
      <dsp:nvSpPr>
        <dsp:cNvPr id="0" name=""/>
        <dsp:cNvSpPr/>
      </dsp:nvSpPr>
      <dsp:spPr>
        <a:xfrm>
          <a:off x="468165" y="2108892"/>
          <a:ext cx="7308698" cy="442800"/>
        </a:xfrm>
        <a:prstGeom prst="roundRect">
          <a:avLst/>
        </a:prstGeom>
        <a:solidFill>
          <a:schemeClr val="accent1">
            <a:shade val="80000"/>
            <a:hueOff val="553637"/>
            <a:satOff val="-61210"/>
            <a:lumOff val="3086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For 1 year, 2 years, 3 years</a:t>
          </a:r>
          <a:endParaRPr lang="en-AU" sz="1600" kern="1200" dirty="0"/>
        </a:p>
      </dsp:txBody>
      <dsp:txXfrm>
        <a:off x="489781" y="2130508"/>
        <a:ext cx="7265466" cy="399568"/>
      </dsp:txXfrm>
    </dsp:sp>
    <dsp:sp modelId="{94D6D80C-3BDF-4B73-BE91-710670D2BCB3}">
      <dsp:nvSpPr>
        <dsp:cNvPr id="0" name=""/>
        <dsp:cNvSpPr/>
      </dsp:nvSpPr>
      <dsp:spPr>
        <a:xfrm>
          <a:off x="0" y="3010692"/>
          <a:ext cx="828092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738183"/>
              <a:satOff val="-81613"/>
              <a:lumOff val="411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0CC6B1-67D5-4FC6-902D-224F24A34DD5}">
      <dsp:nvSpPr>
        <dsp:cNvPr id="0" name=""/>
        <dsp:cNvSpPr/>
      </dsp:nvSpPr>
      <dsp:spPr>
        <a:xfrm>
          <a:off x="468165" y="2789292"/>
          <a:ext cx="7308698" cy="442800"/>
        </a:xfrm>
        <a:prstGeom prst="roundRect">
          <a:avLst/>
        </a:prstGeom>
        <a:solidFill>
          <a:schemeClr val="accent1">
            <a:shade val="80000"/>
            <a:hueOff val="738183"/>
            <a:satOff val="-81613"/>
            <a:lumOff val="4114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Develop your Action Plan from your goals,  develop key strategies</a:t>
          </a:r>
          <a:endParaRPr lang="en-AU" sz="1600" kern="1200" dirty="0"/>
        </a:p>
      </dsp:txBody>
      <dsp:txXfrm>
        <a:off x="489781" y="2810908"/>
        <a:ext cx="7265466" cy="399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D617E-E644-4E4C-862F-D863C6836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062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98F60-3C17-4294-BE3A-5647581F3D99}" type="datetimeFigureOut">
              <a:rPr lang="en-AU" smtClean="0"/>
              <a:t>3/12/2014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4FEA7-26DD-4998-BBC4-3F26F455B05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7833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2746554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rgbClr val="00006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4605560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rgbClr val="000066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4" name="Freeform 13"/>
          <p:cNvSpPr>
            <a:spLocks/>
          </p:cNvSpPr>
          <p:nvPr userDrawn="1"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Right Triangle 15"/>
          <p:cNvSpPr>
            <a:spLocks/>
          </p:cNvSpPr>
          <p:nvPr userDrawn="1"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Date Placeholder 27"/>
          <p:cNvSpPr txBox="1">
            <a:spLocks/>
          </p:cNvSpPr>
          <p:nvPr userDrawn="1"/>
        </p:nvSpPr>
        <p:spPr>
          <a:xfrm>
            <a:off x="5724128" y="6532784"/>
            <a:ext cx="3384377" cy="2085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000066"/>
                </a:solidFill>
              </a:rPr>
              <a:t>©</a:t>
            </a:r>
            <a:r>
              <a:rPr lang="en-US" baseline="0" dirty="0" smtClean="0">
                <a:solidFill>
                  <a:srgbClr val="000066"/>
                </a:solidFill>
              </a:rPr>
              <a:t> 2014 </a:t>
            </a:r>
            <a:r>
              <a:rPr lang="en-US" dirty="0" smtClean="0">
                <a:solidFill>
                  <a:srgbClr val="000066"/>
                </a:solidFill>
              </a:rPr>
              <a:t>Belmont BEC – All Rights Reserved.</a:t>
            </a:r>
            <a:endParaRPr lang="en-AU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>
                <a:solidFill>
                  <a:srgbClr val="000066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1" name="Text Placeholder 29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68313" y="1484313"/>
            <a:ext cx="8207375" cy="4105275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955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 algn="ctr">
              <a:defRPr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34344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346959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Right Triangle 11"/>
          <p:cNvSpPr>
            <a:spLocks/>
          </p:cNvSpPr>
          <p:nvPr userDrawn="1"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27"/>
          <p:cNvSpPr txBox="1">
            <a:spLocks/>
          </p:cNvSpPr>
          <p:nvPr userDrawn="1"/>
        </p:nvSpPr>
        <p:spPr>
          <a:xfrm>
            <a:off x="5724128" y="6532784"/>
            <a:ext cx="3384377" cy="2085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000066"/>
                </a:solidFill>
              </a:rPr>
              <a:t>©</a:t>
            </a:r>
            <a:r>
              <a:rPr lang="en-US" baseline="0" dirty="0" smtClean="0">
                <a:solidFill>
                  <a:srgbClr val="000066"/>
                </a:solidFill>
              </a:rPr>
              <a:t> 2014 </a:t>
            </a:r>
            <a:r>
              <a:rPr lang="en-US" dirty="0" smtClean="0">
                <a:solidFill>
                  <a:srgbClr val="000066"/>
                </a:solidFill>
              </a:rPr>
              <a:t>Belmont BEC – All Rights Reserved.</a:t>
            </a:r>
            <a:endParaRPr lang="en-AU" dirty="0">
              <a:solidFill>
                <a:srgbClr val="000066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27"/>
          <p:cNvSpPr txBox="1">
            <a:spLocks/>
          </p:cNvSpPr>
          <p:nvPr userDrawn="1"/>
        </p:nvSpPr>
        <p:spPr>
          <a:xfrm>
            <a:off x="5724128" y="6532784"/>
            <a:ext cx="3384377" cy="2085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000066"/>
                </a:solidFill>
              </a:rPr>
              <a:t>©</a:t>
            </a:r>
            <a:r>
              <a:rPr lang="en-US" baseline="0" dirty="0" smtClean="0">
                <a:solidFill>
                  <a:srgbClr val="000066"/>
                </a:solidFill>
              </a:rPr>
              <a:t> 2014 </a:t>
            </a:r>
            <a:r>
              <a:rPr lang="en-US" dirty="0" smtClean="0">
                <a:solidFill>
                  <a:srgbClr val="000066"/>
                </a:solidFill>
              </a:rPr>
              <a:t>Belmont BEC – All Rights Reserved.</a:t>
            </a:r>
            <a:endParaRPr lang="en-AU" dirty="0">
              <a:solidFill>
                <a:srgbClr val="00006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6" r:id="rId3"/>
    <p:sldLayoutId id="2147483785" r:id="rId4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>
          <a:solidFill>
            <a:srgbClr val="000066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rgbClr val="4D4D4D"/>
        </a:buClr>
        <a:buSzPct val="68000"/>
        <a:buFont typeface="Wingdings 3"/>
        <a:buChar char=""/>
        <a:defRPr kumimoji="0" sz="2700" kern="1200">
          <a:solidFill>
            <a:srgbClr val="4D4D4D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rgbClr val="5F5F5F"/>
        </a:buClr>
        <a:buFont typeface="Verdana"/>
        <a:buChar char="◦"/>
        <a:defRPr kumimoji="0" sz="2300" kern="1200">
          <a:solidFill>
            <a:srgbClr val="5F5F5F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rgbClr val="777777"/>
        </a:buClr>
        <a:buSzPct val="100000"/>
        <a:buFont typeface="Wingdings 2"/>
        <a:buChar char=""/>
        <a:defRPr kumimoji="0" sz="2100" kern="1200">
          <a:solidFill>
            <a:srgbClr val="777777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rgbClr val="808080"/>
        </a:buClr>
        <a:buFont typeface="Wingdings 2"/>
        <a:buChar char=""/>
        <a:defRPr kumimoji="0" sz="1900" kern="1200">
          <a:solidFill>
            <a:srgbClr val="808080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rgbClr val="808080"/>
        </a:buClr>
        <a:buFont typeface="Wingdings 2"/>
        <a:buChar char=""/>
        <a:defRPr kumimoji="0" sz="1800" kern="1200">
          <a:solidFill>
            <a:srgbClr val="808080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lmontbec.com/webinar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belmontbec.com/" TargetMode="External"/><Relationship Id="rId7" Type="http://schemas.openxmlformats.org/officeDocument/2006/relationships/image" Target="../media/image8.jpeg"/><Relationship Id="rId2" Type="http://schemas.openxmlformats.org/officeDocument/2006/relationships/hyperlink" Target="mailto:info@belmontbec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workshops@belmontbec.co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32" y="2746554"/>
            <a:ext cx="7772400" cy="1829761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AU" sz="4400" dirty="0" smtClean="0"/>
              <a:t>Writing your Business Plan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832" y="4605560"/>
            <a:ext cx="7772400" cy="1199704"/>
          </a:xfrm>
        </p:spPr>
        <p:txBody>
          <a:bodyPr>
            <a:normAutofit/>
          </a:bodyPr>
          <a:lstStyle/>
          <a:p>
            <a:r>
              <a:rPr lang="en-AU" sz="2400" dirty="0" smtClean="0"/>
              <a:t>Presenter Geoffrey Hawke </a:t>
            </a:r>
          </a:p>
          <a:p>
            <a:r>
              <a:rPr lang="en-AU" sz="1200" dirty="0" smtClean="0"/>
              <a:t>MIEF, Grad </a:t>
            </a:r>
            <a:r>
              <a:rPr lang="en-AU" sz="1200" dirty="0"/>
              <a:t>Dip Bus </a:t>
            </a:r>
            <a:r>
              <a:rPr lang="en-AU" sz="1200" dirty="0" smtClean="0"/>
              <a:t>Admin </a:t>
            </a:r>
            <a:r>
              <a:rPr lang="en-AU" sz="1200" dirty="0"/>
              <a:t>(WAIT</a:t>
            </a:r>
            <a:r>
              <a:rPr lang="en-AU" sz="1200" dirty="0" smtClean="0"/>
              <a:t>)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" t="10891" r="82050"/>
          <a:stretch/>
        </p:blipFill>
        <p:spPr bwMode="auto">
          <a:xfrm>
            <a:off x="7380312" y="2724940"/>
            <a:ext cx="1356852" cy="976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P:\administrator\BEC\Logos\BPW business incubator\BPWBIsho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810" y="1701500"/>
            <a:ext cx="1324354" cy="86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:\administrator\BEC\Logos\BEC Global\BEC Global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810" y="764704"/>
            <a:ext cx="1324354" cy="69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26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Insurance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21018341"/>
              </p:ext>
            </p:extLst>
          </p:nvPr>
        </p:nvGraphicFramePr>
        <p:xfrm>
          <a:off x="395536" y="1412776"/>
          <a:ext cx="8374831" cy="4422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461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Market Analysis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41616678"/>
              </p:ext>
            </p:extLst>
          </p:nvPr>
        </p:nvGraphicFramePr>
        <p:xfrm>
          <a:off x="316234" y="1844824"/>
          <a:ext cx="8504238" cy="4254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4"/>
          <p:cNvSpPr/>
          <p:nvPr/>
        </p:nvSpPr>
        <p:spPr>
          <a:xfrm>
            <a:off x="1024234" y="1484784"/>
            <a:ext cx="7154863" cy="566291"/>
          </a:xfrm>
          <a:prstGeom prst="rect">
            <a:avLst/>
          </a:prstGeom>
          <a:ln>
            <a:solidFill>
              <a:srgbClr val="0000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400" b="1" dirty="0">
                <a:solidFill>
                  <a:srgbClr val="4D4D4D"/>
                </a:solidFill>
              </a:rPr>
              <a:t>Current state, </a:t>
            </a:r>
            <a:r>
              <a:rPr lang="en-US" sz="2400" b="1" dirty="0" smtClean="0">
                <a:solidFill>
                  <a:srgbClr val="4D4D4D"/>
                </a:solidFill>
              </a:rPr>
              <a:t>size and </a:t>
            </a:r>
            <a:r>
              <a:rPr lang="en-US" sz="2400" b="1" dirty="0">
                <a:solidFill>
                  <a:srgbClr val="4D4D4D"/>
                </a:solidFill>
              </a:rPr>
              <a:t>value of the market</a:t>
            </a:r>
            <a:endParaRPr lang="en-AU" sz="2400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9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Marketing Plan Stage 1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36081663"/>
              </p:ext>
            </p:extLst>
          </p:nvPr>
        </p:nvGraphicFramePr>
        <p:xfrm>
          <a:off x="323528" y="1268760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3739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Marketing Plan Stage 2</a:t>
            </a:r>
            <a:endParaRPr lang="en-AU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05560136"/>
              </p:ext>
            </p:extLst>
          </p:nvPr>
        </p:nvGraphicFramePr>
        <p:xfrm>
          <a:off x="755576" y="1484784"/>
          <a:ext cx="770485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5589240"/>
            <a:ext cx="7632848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lvl="0">
              <a:lnSpc>
                <a:spcPct val="80000"/>
              </a:lnSpc>
              <a:spcBef>
                <a:spcPts val="400"/>
              </a:spcBef>
              <a:buClr>
                <a:srgbClr val="4D4D4D"/>
              </a:buClr>
              <a:buSzPct val="68000"/>
            </a:pPr>
            <a:r>
              <a:rPr lang="en-US" sz="1100" b="1" i="1" dirty="0" smtClean="0">
                <a:solidFill>
                  <a:srgbClr val="808080"/>
                </a:solidFill>
              </a:rPr>
              <a:t>*Also view our ‘Marketing </a:t>
            </a:r>
            <a:r>
              <a:rPr lang="en-US" sz="1100" b="1" i="1" dirty="0">
                <a:solidFill>
                  <a:srgbClr val="808080"/>
                </a:solidFill>
              </a:rPr>
              <a:t>on a </a:t>
            </a:r>
            <a:r>
              <a:rPr lang="en-US" sz="1100" b="1" i="1" dirty="0" smtClean="0">
                <a:solidFill>
                  <a:srgbClr val="808080"/>
                </a:solidFill>
              </a:rPr>
              <a:t>Budget’ and ‘Marketing </a:t>
            </a:r>
            <a:r>
              <a:rPr lang="en-US" sz="1100" b="1" i="1" dirty="0">
                <a:solidFill>
                  <a:srgbClr val="808080"/>
                </a:solidFill>
              </a:rPr>
              <a:t>for a Fashion </a:t>
            </a:r>
            <a:r>
              <a:rPr lang="en-US" sz="1100" b="1" i="1" dirty="0" smtClean="0">
                <a:solidFill>
                  <a:srgbClr val="808080"/>
                </a:solidFill>
              </a:rPr>
              <a:t>Label’ webinars</a:t>
            </a:r>
            <a:endParaRPr lang="en-AU" b="1" i="1" dirty="0"/>
          </a:p>
        </p:txBody>
      </p:sp>
    </p:spTree>
    <p:extLst>
      <p:ext uri="{BB962C8B-B14F-4D97-AF65-F5344CB8AC3E}">
        <p14:creationId xmlns:p14="http://schemas.microsoft.com/office/powerpoint/2010/main" val="1463227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Management Summary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8402808"/>
              </p:ext>
            </p:extLst>
          </p:nvPr>
        </p:nvGraphicFramePr>
        <p:xfrm>
          <a:off x="683568" y="1556792"/>
          <a:ext cx="7798767" cy="4062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3391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Financial Plan Summary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16734305"/>
              </p:ext>
            </p:extLst>
          </p:nvPr>
        </p:nvGraphicFramePr>
        <p:xfrm>
          <a:off x="517649" y="1412776"/>
          <a:ext cx="8086799" cy="435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9228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Additional Belmont BEC</a:t>
            </a:r>
            <a:br>
              <a:rPr lang="en-US" sz="3200" dirty="0" smtClean="0"/>
            </a:br>
            <a:r>
              <a:rPr lang="en-US" sz="3200" dirty="0" smtClean="0"/>
              <a:t>TCF Australia Resources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endParaRPr lang="en-US" sz="7200" dirty="0" smtClean="0">
              <a:solidFill>
                <a:schemeClr val="tx1"/>
              </a:solidFill>
            </a:endParaRPr>
          </a:p>
          <a:p>
            <a:pPr marL="109728" indent="0" algn="ctr">
              <a:buNone/>
            </a:pPr>
            <a:r>
              <a:rPr lang="en-US" sz="7200" dirty="0" smtClean="0">
                <a:solidFill>
                  <a:schemeClr val="tx1"/>
                </a:solidFill>
              </a:rPr>
              <a:t>  View upcoming </a:t>
            </a:r>
            <a:r>
              <a:rPr lang="en-US" sz="7200" dirty="0" smtClean="0">
                <a:solidFill>
                  <a:schemeClr val="tx1"/>
                </a:solidFill>
                <a:hlinkClick r:id="rId2"/>
              </a:rPr>
              <a:t>www.belmontbec.com/webinars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endParaRPr lang="en-US" sz="7200" dirty="0">
              <a:solidFill>
                <a:schemeClr val="tx1"/>
              </a:solidFill>
            </a:endParaRPr>
          </a:p>
          <a:p>
            <a:pPr marL="109728" indent="0" algn="ctr">
              <a:buNone/>
            </a:pPr>
            <a:r>
              <a:rPr lang="en-US" sz="6400" b="1" dirty="0" smtClean="0">
                <a:solidFill>
                  <a:schemeClr val="tx1"/>
                </a:solidFill>
              </a:rPr>
              <a:t>LIVE or Recorded Webinars – over 80 topics available </a:t>
            </a:r>
          </a:p>
          <a:p>
            <a:pPr marL="109728" indent="0" algn="ctr">
              <a:buNone/>
            </a:pPr>
            <a:r>
              <a:rPr lang="en-US" sz="6400" b="1" dirty="0" smtClean="0">
                <a:solidFill>
                  <a:schemeClr val="tx1"/>
                </a:solidFill>
              </a:rPr>
              <a:t>Advisors, Mentors, Coaches also available to book ONLINE by hour - one/one</a:t>
            </a:r>
          </a:p>
          <a:p>
            <a:pPr marL="109728" indent="0" algn="ctr">
              <a:buNone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en-US" sz="6400" b="1" dirty="0" smtClean="0">
                <a:solidFill>
                  <a:schemeClr val="tx1"/>
                </a:solidFill>
              </a:rPr>
              <a:t>Suggested Topics :</a:t>
            </a:r>
            <a:endParaRPr lang="en-US" sz="64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6400" dirty="0" smtClean="0">
                <a:solidFill>
                  <a:schemeClr val="tx1"/>
                </a:solidFill>
              </a:rPr>
              <a:t>Pricing, Costing, Cash Flow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6400" dirty="0" smtClean="0">
                <a:solidFill>
                  <a:schemeClr val="tx1"/>
                </a:solidFill>
              </a:rPr>
              <a:t>Credit Management &amp; Debt Collection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6400" dirty="0" smtClean="0">
                <a:solidFill>
                  <a:schemeClr val="tx1"/>
                </a:solidFill>
              </a:rPr>
              <a:t>Marketing on a Budget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6400" dirty="0" smtClean="0">
                <a:solidFill>
                  <a:schemeClr val="tx1"/>
                </a:solidFill>
              </a:rPr>
              <a:t>Goal Setting, SWOT and Self Assessment of Business Skills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6400" dirty="0">
                <a:solidFill>
                  <a:schemeClr val="tx1"/>
                </a:solidFill>
              </a:rPr>
              <a:t>What do Buyers Really Want” – Fashion Industry </a:t>
            </a:r>
          </a:p>
          <a:p>
            <a:pPr marL="109728" indent="0">
              <a:buNone/>
            </a:pPr>
            <a:endParaRPr lang="en-US" sz="3400" dirty="0">
              <a:solidFill>
                <a:schemeClr val="tx1"/>
              </a:solidFill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en-US" sz="6400" b="1" dirty="0" smtClean="0">
                <a:solidFill>
                  <a:schemeClr val="tx1"/>
                </a:solidFill>
              </a:rPr>
              <a:t>Fact </a:t>
            </a:r>
            <a:r>
              <a:rPr lang="en-US" sz="6400" b="1" smtClean="0">
                <a:solidFill>
                  <a:schemeClr val="tx1"/>
                </a:solidFill>
              </a:rPr>
              <a:t>Sheets: </a:t>
            </a:r>
            <a:endParaRPr lang="en-US" sz="64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6400" dirty="0" smtClean="0">
                <a:solidFill>
                  <a:schemeClr val="tx1"/>
                </a:solidFill>
              </a:rPr>
              <a:t>Business Development – Small Business: Short-Long Term Fact Sheet</a:t>
            </a:r>
            <a:endParaRPr lang="en-AU" sz="6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6400" dirty="0" smtClean="0">
                <a:solidFill>
                  <a:schemeClr val="tx1"/>
                </a:solidFill>
              </a:rPr>
              <a:t>Product Development for Small Business Fact Sheet</a:t>
            </a:r>
            <a:endParaRPr lang="en-AU" sz="6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6400" dirty="0" smtClean="0">
                <a:solidFill>
                  <a:schemeClr val="tx1"/>
                </a:solidFill>
              </a:rPr>
              <a:t>Financing your Business Fact Sheet</a:t>
            </a:r>
            <a:endParaRPr lang="en-AU" sz="6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6400" dirty="0" smtClean="0">
                <a:solidFill>
                  <a:schemeClr val="tx1"/>
                </a:solidFill>
              </a:rPr>
              <a:t>Market Research Fact Sheet</a:t>
            </a:r>
            <a:endParaRPr lang="en-AU" sz="6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6400" dirty="0" smtClean="0">
                <a:solidFill>
                  <a:schemeClr val="tx1"/>
                </a:solidFill>
              </a:rPr>
              <a:t>Marketing to Retailers Fact Sheet</a:t>
            </a:r>
            <a:endParaRPr lang="en-AU" sz="6400" dirty="0" smtClean="0">
              <a:solidFill>
                <a:schemeClr val="tx1"/>
              </a:solidFill>
            </a:endParaRPr>
          </a:p>
          <a:p>
            <a:pPr lvl="0"/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702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rgbClr val="00006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AU" dirty="0" smtClean="0"/>
              <a:t>Presented by</a:t>
            </a:r>
            <a:endParaRPr lang="en-AU" dirty="0"/>
          </a:p>
        </p:txBody>
      </p:sp>
      <p:sp>
        <p:nvSpPr>
          <p:cNvPr id="5" name="Subtitle 8"/>
          <p:cNvSpPr txBox="1">
            <a:spLocks/>
          </p:cNvSpPr>
          <p:nvPr/>
        </p:nvSpPr>
        <p:spPr>
          <a:xfrm>
            <a:off x="155448" y="3356992"/>
            <a:ext cx="8836152" cy="2808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AU" sz="1600" b="1" cap="none" dirty="0" smtClean="0"/>
              <a:t>Street Address:</a:t>
            </a:r>
            <a:r>
              <a:rPr lang="en-AU" sz="1600" b="0" cap="none" dirty="0" smtClean="0"/>
              <a:t> 7 </a:t>
            </a:r>
            <a:r>
              <a:rPr lang="en-AU" sz="1600" b="0" cap="none" dirty="0" err="1" smtClean="0"/>
              <a:t>Fairbrother</a:t>
            </a:r>
            <a:r>
              <a:rPr lang="en-AU" sz="1600" b="0" cap="none" dirty="0" smtClean="0"/>
              <a:t> Street Belmont WA 6104 Australia</a:t>
            </a:r>
          </a:p>
          <a:p>
            <a:pPr eaLnBrk="1" hangingPunct="1">
              <a:lnSpc>
                <a:spcPct val="80000"/>
              </a:lnSpc>
              <a:defRPr/>
            </a:pPr>
            <a:endParaRPr lang="en-AU" sz="1600" b="0" cap="none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AU" sz="1600" b="1" cap="none" dirty="0" smtClean="0"/>
              <a:t>Postal Address: </a:t>
            </a:r>
            <a:r>
              <a:rPr lang="en-AU" sz="1600" b="0" cap="none" dirty="0" smtClean="0"/>
              <a:t>PO Box 370 Cloverdale WA 6985 Australia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600" b="0" cap="none" dirty="0" smtClean="0"/>
              <a:t/>
            </a:r>
            <a:br>
              <a:rPr lang="en-AU" sz="1600" b="0" cap="none" dirty="0" smtClean="0"/>
            </a:br>
            <a:r>
              <a:rPr lang="en-AU" sz="1600" b="1" cap="none" dirty="0" smtClean="0"/>
              <a:t>Phone:</a:t>
            </a:r>
            <a:r>
              <a:rPr lang="en-AU" sz="1600" b="0" cap="none" dirty="0" smtClean="0"/>
              <a:t> +61 8 9479 3777 | </a:t>
            </a:r>
            <a:r>
              <a:rPr lang="en-AU" sz="1600" b="1" cap="none" dirty="0" smtClean="0"/>
              <a:t>Fax:</a:t>
            </a:r>
            <a:r>
              <a:rPr lang="en-AU" sz="1600" b="0" cap="none" dirty="0" smtClean="0"/>
              <a:t> +61 8 9479 3888</a:t>
            </a:r>
          </a:p>
          <a:p>
            <a:pPr>
              <a:lnSpc>
                <a:spcPct val="80000"/>
              </a:lnSpc>
              <a:defRPr/>
            </a:pPr>
            <a:r>
              <a:rPr lang="en-AU" sz="1600" b="0" cap="none" dirty="0" smtClean="0"/>
              <a:t/>
            </a:r>
            <a:br>
              <a:rPr lang="en-AU" sz="1600" b="0" cap="none" dirty="0" smtClean="0"/>
            </a:br>
            <a:r>
              <a:rPr lang="en-AU" sz="1600" b="1" cap="none" dirty="0" smtClean="0"/>
              <a:t>Email:</a:t>
            </a:r>
            <a:r>
              <a:rPr lang="en-AU" sz="1600" b="0" cap="none" dirty="0" smtClean="0"/>
              <a:t> </a:t>
            </a:r>
            <a:r>
              <a:rPr lang="en-AU" sz="1600" b="0" cap="none" dirty="0" smtClean="0">
                <a:solidFill>
                  <a:srgbClr val="C00000"/>
                </a:solidFill>
                <a:hlinkClick r:id="rId2"/>
              </a:rPr>
              <a:t>info@belmontbec.com</a:t>
            </a:r>
            <a:r>
              <a:rPr lang="en-AU" b="0" cap="none" dirty="0" smtClean="0">
                <a:solidFill>
                  <a:srgbClr val="000099"/>
                </a:solidFill>
              </a:rPr>
              <a:t>  </a:t>
            </a:r>
            <a:r>
              <a:rPr lang="en-AU" b="0" cap="none" dirty="0" smtClean="0"/>
              <a:t>| </a:t>
            </a:r>
            <a:r>
              <a:rPr lang="en-AU" cap="none" dirty="0" smtClean="0"/>
              <a:t>Website: </a:t>
            </a:r>
            <a:r>
              <a:rPr lang="en-AU" b="0" cap="none" dirty="0" smtClean="0">
                <a:solidFill>
                  <a:srgbClr val="000066"/>
                </a:solidFill>
                <a:hlinkClick r:id="rId3"/>
              </a:rPr>
              <a:t>www.belmontbec.com</a:t>
            </a:r>
            <a:endParaRPr lang="en-AU" b="0" cap="none" dirty="0" smtClean="0">
              <a:solidFill>
                <a:srgbClr val="000066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215" y="5178896"/>
            <a:ext cx="681873" cy="554359"/>
          </a:xfrm>
          <a:prstGeom prst="rect">
            <a:avLst/>
          </a:prstGeom>
        </p:spPr>
      </p:pic>
      <p:pic>
        <p:nvPicPr>
          <p:cNvPr id="2050" name="Picture 2" descr="P:\administrator\BEC\Logos\FB-f-Logo__blue_14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178896"/>
            <a:ext cx="554360" cy="55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" t="10891" r="82050"/>
          <a:stretch/>
        </p:blipFill>
        <p:spPr bwMode="auto">
          <a:xfrm>
            <a:off x="2051720" y="1691244"/>
            <a:ext cx="1529499" cy="1100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P:\administrator\BEC\Logos\BPW business incubator\BPWBIshort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898" y="1816746"/>
            <a:ext cx="1302666" cy="84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P:\administrator\BEC\Logos\BEC Global\BEC Global 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242" y="1858349"/>
            <a:ext cx="1455584" cy="766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94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Housekeeping for this Webinar</a:t>
            </a:r>
            <a:endParaRPr lang="en-AU" dirty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4" y="1628800"/>
            <a:ext cx="3326929" cy="448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923928" y="1628800"/>
            <a:ext cx="47525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rgbClr val="4D4D4D"/>
                </a:solidFill>
                <a:cs typeface="Arial" pitchFamily="34" charset="0"/>
              </a:rPr>
              <a:t>You may ask any questions that you have during this session by submitting them to the presenter via the questions panel. </a:t>
            </a:r>
          </a:p>
          <a:p>
            <a:r>
              <a:rPr lang="en-AU" sz="1600" dirty="0" smtClean="0">
                <a:solidFill>
                  <a:srgbClr val="4D4D4D"/>
                </a:solidFill>
                <a:cs typeface="Arial" pitchFamily="34" charset="0"/>
              </a:rPr>
              <a:t>Simply type your question and click Send to submit it to the presenter.   </a:t>
            </a:r>
            <a:r>
              <a:rPr lang="en-AU" sz="1600" b="1" dirty="0" smtClean="0">
                <a:solidFill>
                  <a:srgbClr val="4D4D4D"/>
                </a:solidFill>
                <a:cs typeface="Arial" pitchFamily="34" charset="0"/>
              </a:rPr>
              <a:t>NOTE: </a:t>
            </a:r>
            <a:r>
              <a:rPr lang="en-AU" sz="1600" dirty="0" smtClean="0">
                <a:solidFill>
                  <a:srgbClr val="4D4D4D"/>
                </a:solidFill>
                <a:cs typeface="Arial" pitchFamily="34" charset="0"/>
              </a:rPr>
              <a:t>The presenter will answer any questions at the conclusion of the presentation. </a:t>
            </a:r>
          </a:p>
          <a:p>
            <a:endParaRPr lang="en-AU" sz="1600" dirty="0">
              <a:solidFill>
                <a:srgbClr val="4D4D4D"/>
              </a:solidFill>
              <a:cs typeface="Arial" pitchFamily="34" charset="0"/>
            </a:endParaRPr>
          </a:p>
          <a:p>
            <a:r>
              <a:rPr lang="en-AU" sz="1600" b="1" dirty="0" smtClean="0">
                <a:solidFill>
                  <a:srgbClr val="4D4D4D"/>
                </a:solidFill>
                <a:cs typeface="Arial" pitchFamily="34" charset="0"/>
              </a:rPr>
              <a:t>Cannot see the questions Panel? </a:t>
            </a:r>
          </a:p>
          <a:p>
            <a:r>
              <a:rPr lang="en-AU" sz="1600" dirty="0" smtClean="0">
                <a:solidFill>
                  <a:srgbClr val="4D4D4D"/>
                </a:solidFill>
                <a:cs typeface="Arial" pitchFamily="34" charset="0"/>
              </a:rPr>
              <a:t>The GoToWebinar toolbar may be minimised. Please select the orange arrow to maximise the toolbar. </a:t>
            </a:r>
          </a:p>
          <a:p>
            <a:endParaRPr lang="en-AU" sz="1600" dirty="0" smtClean="0">
              <a:solidFill>
                <a:srgbClr val="4D4D4D"/>
              </a:solidFill>
              <a:cs typeface="Arial" pitchFamily="34" charset="0"/>
            </a:endParaRPr>
          </a:p>
          <a:p>
            <a:r>
              <a:rPr lang="en-AU" sz="1600" dirty="0">
                <a:solidFill>
                  <a:srgbClr val="4D4D4D"/>
                </a:solidFill>
                <a:cs typeface="Arial" pitchFamily="34" charset="0"/>
              </a:rPr>
              <a:t>In a</a:t>
            </a:r>
            <a:r>
              <a:rPr lang="en-AU" sz="1600" b="1" dirty="0">
                <a:solidFill>
                  <a:srgbClr val="4D4D4D"/>
                </a:solidFill>
                <a:cs typeface="Arial" pitchFamily="34" charset="0"/>
              </a:rPr>
              <a:t> recorded </a:t>
            </a:r>
            <a:r>
              <a:rPr lang="en-AU" sz="1600" dirty="0">
                <a:solidFill>
                  <a:srgbClr val="4D4D4D"/>
                </a:solidFill>
                <a:cs typeface="Arial" pitchFamily="34" charset="0"/>
              </a:rPr>
              <a:t>session please email your question after the session has concluded.</a:t>
            </a:r>
          </a:p>
          <a:p>
            <a:pPr algn="ctr"/>
            <a:endParaRPr lang="en-AU" sz="1600" b="1" dirty="0">
              <a:solidFill>
                <a:srgbClr val="4D4D4D"/>
              </a:solidFill>
              <a:cs typeface="Arial" pitchFamily="34" charset="0"/>
            </a:endParaRPr>
          </a:p>
          <a:p>
            <a:pPr algn="ctr"/>
            <a:r>
              <a:rPr lang="en-AU" sz="1600" b="1" u="sng" dirty="0">
                <a:solidFill>
                  <a:srgbClr val="4D4D4D"/>
                </a:solidFill>
                <a:cs typeface="Arial" pitchFamily="34" charset="0"/>
              </a:rPr>
              <a:t>For further </a:t>
            </a:r>
            <a:r>
              <a:rPr lang="en-AU" sz="1600" b="1" u="sng" dirty="0" smtClean="0">
                <a:solidFill>
                  <a:srgbClr val="4D4D4D"/>
                </a:solidFill>
                <a:cs typeface="Arial" pitchFamily="34" charset="0"/>
              </a:rPr>
              <a:t>assistance please contact </a:t>
            </a:r>
          </a:p>
          <a:p>
            <a:pPr algn="ctr"/>
            <a:r>
              <a:rPr lang="en-AU" sz="1600" b="1" u="sng" dirty="0" smtClean="0">
                <a:solidFill>
                  <a:srgbClr val="4D4D4D"/>
                </a:solidFill>
                <a:cs typeface="Arial" pitchFamily="34" charset="0"/>
              </a:rPr>
              <a:t>+61 8 9479 3777  </a:t>
            </a:r>
          </a:p>
          <a:p>
            <a:pPr algn="ctr"/>
            <a:r>
              <a:rPr lang="en-AU" sz="1600" b="1" u="sng" dirty="0" smtClean="0">
                <a:solidFill>
                  <a:srgbClr val="4D4D4D"/>
                </a:solidFill>
                <a:cs typeface="Arial" pitchFamily="34" charset="0"/>
              </a:rPr>
              <a:t>or email   </a:t>
            </a:r>
            <a:r>
              <a:rPr lang="en-AU" sz="1600" b="1" u="sng" dirty="0" smtClean="0">
                <a:cs typeface="Arial" pitchFamily="34" charset="0"/>
                <a:hlinkClick r:id="rId3"/>
              </a:rPr>
              <a:t>workshops@belmontbec.com</a:t>
            </a:r>
            <a:r>
              <a:rPr lang="en-AU" sz="1600" b="1" u="sng" dirty="0" smtClean="0">
                <a:cs typeface="Arial" pitchFamily="34" charset="0"/>
              </a:rPr>
              <a:t> </a:t>
            </a:r>
            <a:endParaRPr lang="en-AU" sz="1600" b="1" u="sng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08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75240" cy="4824536"/>
          </a:xfrm>
        </p:spPr>
        <p:txBody>
          <a:bodyPr>
            <a:normAutofit lnSpcReduction="10000"/>
          </a:bodyPr>
          <a:lstStyle/>
          <a:p>
            <a:pPr lvl="0"/>
            <a:r>
              <a:rPr lang="en-AU" sz="1800" dirty="0"/>
              <a:t>Sets out the Plan for the </a:t>
            </a:r>
            <a:r>
              <a:rPr lang="en-AU" sz="1800" dirty="0" smtClean="0"/>
              <a:t>Business</a:t>
            </a:r>
          </a:p>
          <a:p>
            <a:pPr marL="109728" lvl="0" indent="0">
              <a:buNone/>
            </a:pPr>
            <a:endParaRPr lang="en-AU" sz="1800" dirty="0"/>
          </a:p>
          <a:p>
            <a:pPr lvl="0"/>
            <a:r>
              <a:rPr lang="en-AU" sz="1800" dirty="0"/>
              <a:t>Shows how your Goals can be achieved (a Road </a:t>
            </a:r>
            <a:r>
              <a:rPr lang="en-AU" sz="1800" dirty="0" smtClean="0"/>
              <a:t>Map)</a:t>
            </a:r>
          </a:p>
          <a:p>
            <a:pPr lvl="0"/>
            <a:endParaRPr lang="en-AU" sz="1800" dirty="0"/>
          </a:p>
          <a:p>
            <a:pPr lvl="0"/>
            <a:r>
              <a:rPr lang="en-AU" sz="1800" dirty="0" smtClean="0"/>
              <a:t>Can </a:t>
            </a:r>
            <a:r>
              <a:rPr lang="en-AU" sz="1800" dirty="0"/>
              <a:t>be used to obtain </a:t>
            </a:r>
            <a:r>
              <a:rPr lang="en-AU" sz="1800" dirty="0" smtClean="0"/>
              <a:t>finance</a:t>
            </a:r>
          </a:p>
          <a:p>
            <a:pPr marL="109728" lvl="0" indent="0">
              <a:buNone/>
            </a:pPr>
            <a:endParaRPr lang="en-AU" sz="1800" dirty="0"/>
          </a:p>
          <a:p>
            <a:pPr lvl="0"/>
            <a:r>
              <a:rPr lang="en-AU" sz="1800" dirty="0"/>
              <a:t>Enables you to control and monitor </a:t>
            </a:r>
            <a:r>
              <a:rPr lang="en-AU" sz="1800" dirty="0" smtClean="0"/>
              <a:t>progress</a:t>
            </a:r>
          </a:p>
          <a:p>
            <a:pPr marL="109728" lvl="0" indent="0">
              <a:buNone/>
            </a:pPr>
            <a:endParaRPr lang="en-AU" sz="1800" dirty="0" smtClean="0"/>
          </a:p>
          <a:p>
            <a:pPr lvl="0"/>
            <a:r>
              <a:rPr lang="en-AU" sz="1800" dirty="0"/>
              <a:t>Should be changed as circumstances </a:t>
            </a:r>
            <a:r>
              <a:rPr lang="en-AU" sz="1800" dirty="0" smtClean="0"/>
              <a:t>change</a:t>
            </a:r>
          </a:p>
          <a:p>
            <a:pPr marL="109728" lvl="0" indent="0">
              <a:buNone/>
            </a:pPr>
            <a:endParaRPr lang="en-AU" sz="1800" dirty="0"/>
          </a:p>
          <a:p>
            <a:pPr lvl="0"/>
            <a:r>
              <a:rPr lang="en-AU" sz="1800" dirty="0" smtClean="0"/>
              <a:t>A </a:t>
            </a:r>
            <a:r>
              <a:rPr lang="en-AU" sz="1800" dirty="0"/>
              <a:t>vital tool when considering selling </a:t>
            </a:r>
            <a:r>
              <a:rPr lang="en-AU" sz="1800" dirty="0" smtClean="0"/>
              <a:t>business</a:t>
            </a:r>
          </a:p>
          <a:p>
            <a:pPr marL="109728" lvl="0" indent="0">
              <a:buNone/>
            </a:pPr>
            <a:endParaRPr lang="en-AU" sz="1800" dirty="0"/>
          </a:p>
          <a:p>
            <a:pPr lvl="0"/>
            <a:r>
              <a:rPr lang="en-AU" sz="1800" dirty="0"/>
              <a:t>Motivates staff to see the BIG </a:t>
            </a:r>
            <a:r>
              <a:rPr lang="en-AU" sz="1800" dirty="0" smtClean="0"/>
              <a:t>picture</a:t>
            </a:r>
          </a:p>
          <a:p>
            <a:pPr marL="109728" lvl="0" indent="0">
              <a:buNone/>
            </a:pPr>
            <a:endParaRPr lang="en-AU" sz="1800" dirty="0"/>
          </a:p>
          <a:p>
            <a:pPr lvl="0"/>
            <a:r>
              <a:rPr lang="en-AU" sz="1800" dirty="0"/>
              <a:t>A required document if you are gaining accreditation – e.g</a:t>
            </a:r>
            <a:r>
              <a:rPr lang="en-AU" sz="1800" dirty="0" smtClean="0"/>
              <a:t>. </a:t>
            </a:r>
            <a:r>
              <a:rPr lang="en-AU" sz="1800" dirty="0"/>
              <a:t>Quality Assurance</a:t>
            </a:r>
          </a:p>
          <a:p>
            <a:pPr lvl="0"/>
            <a:endParaRPr lang="en-AU" sz="18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en-AU" sz="1800" dirty="0"/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have a business plan?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122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Executive 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AU" b="1" dirty="0" smtClean="0"/>
              <a:t>Business </a:t>
            </a:r>
            <a:r>
              <a:rPr lang="en-AU" b="1" dirty="0"/>
              <a:t>Summary</a:t>
            </a:r>
          </a:p>
          <a:p>
            <a:pPr lvl="0"/>
            <a:r>
              <a:rPr lang="en-AU" b="1" dirty="0" smtClean="0"/>
              <a:t>Industry Analysis</a:t>
            </a:r>
          </a:p>
          <a:p>
            <a:pPr lvl="0"/>
            <a:r>
              <a:rPr lang="en-AU" b="1" dirty="0" smtClean="0"/>
              <a:t>Product/Service </a:t>
            </a:r>
            <a:r>
              <a:rPr lang="en-AU" b="1" dirty="0"/>
              <a:t>Summary</a:t>
            </a:r>
          </a:p>
          <a:p>
            <a:pPr lvl="0"/>
            <a:r>
              <a:rPr lang="en-AU" b="1" dirty="0"/>
              <a:t>Market Analysis Summary</a:t>
            </a:r>
          </a:p>
          <a:p>
            <a:pPr lvl="1"/>
            <a:r>
              <a:rPr lang="en-AU" sz="1900" b="1" i="1" dirty="0"/>
              <a:t>Marketing Strategy</a:t>
            </a:r>
          </a:p>
          <a:p>
            <a:pPr lvl="1"/>
            <a:r>
              <a:rPr lang="en-AU" sz="1900" b="1" i="1" dirty="0" smtClean="0"/>
              <a:t>Sales </a:t>
            </a:r>
            <a:r>
              <a:rPr lang="en-AU" sz="1900" b="1" i="1" dirty="0"/>
              <a:t>Strategy</a:t>
            </a:r>
          </a:p>
          <a:p>
            <a:pPr lvl="0"/>
            <a:r>
              <a:rPr lang="en-AU" b="1" dirty="0" smtClean="0"/>
              <a:t>Implementation Summary </a:t>
            </a:r>
          </a:p>
          <a:p>
            <a:pPr lvl="0"/>
            <a:r>
              <a:rPr lang="en-AU" b="1" dirty="0" smtClean="0"/>
              <a:t>Management </a:t>
            </a:r>
            <a:r>
              <a:rPr lang="en-AU" b="1" dirty="0"/>
              <a:t>Summary</a:t>
            </a:r>
          </a:p>
          <a:p>
            <a:pPr lvl="0"/>
            <a:r>
              <a:rPr lang="en-AU" b="1" dirty="0"/>
              <a:t>Financial Plan Summary</a:t>
            </a:r>
          </a:p>
          <a:p>
            <a:pPr lvl="0"/>
            <a:r>
              <a:rPr lang="en-AU" b="1" dirty="0"/>
              <a:t>Appendices</a:t>
            </a:r>
          </a:p>
          <a:p>
            <a:pPr marL="109728" indent="0">
              <a:buNone/>
            </a:pP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109728" lvl="0" indent="0">
              <a:buNone/>
            </a:pPr>
            <a:r>
              <a:rPr lang="en-AU" b="1" dirty="0"/>
              <a:t>Most important part </a:t>
            </a:r>
            <a:r>
              <a:rPr lang="en-AU" dirty="0"/>
              <a:t>– always done </a:t>
            </a:r>
            <a:r>
              <a:rPr lang="en-AU" dirty="0" smtClean="0"/>
              <a:t>last. First </a:t>
            </a:r>
            <a:r>
              <a:rPr lang="en-AU" dirty="0"/>
              <a:t>impressions can make the </a:t>
            </a:r>
            <a:r>
              <a:rPr lang="en-AU" dirty="0" smtClean="0"/>
              <a:t>difference!</a:t>
            </a:r>
          </a:p>
          <a:p>
            <a:pPr marL="109728" indent="0">
              <a:buNone/>
            </a:pPr>
            <a:endParaRPr lang="en-AU" dirty="0" smtClean="0"/>
          </a:p>
          <a:p>
            <a:pPr marL="109728" indent="0">
              <a:buNone/>
            </a:pPr>
            <a:r>
              <a:rPr lang="en-AU" b="1" dirty="0" smtClean="0"/>
              <a:t>Should </a:t>
            </a:r>
            <a:r>
              <a:rPr lang="en-AU" b="1" dirty="0"/>
              <a:t>include as a minimum:</a:t>
            </a:r>
            <a:r>
              <a:rPr lang="en-AU" dirty="0"/>
              <a:t> product or services, management structure, target market, competitive edge, finance required, your capital available (working capital</a:t>
            </a:r>
            <a:r>
              <a:rPr lang="en-AU" dirty="0" smtClean="0"/>
              <a:t>).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866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Business Summary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55572"/>
              </p:ext>
            </p:extLst>
          </p:nvPr>
        </p:nvGraphicFramePr>
        <p:xfrm>
          <a:off x="673224" y="1340768"/>
          <a:ext cx="7859216" cy="4381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531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SWOT Analysis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41849982"/>
              </p:ext>
            </p:extLst>
          </p:nvPr>
        </p:nvGraphicFramePr>
        <p:xfrm>
          <a:off x="827584" y="1412776"/>
          <a:ext cx="741682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363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Industry Analysis</a:t>
            </a:r>
            <a:endParaRPr lang="en-AU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8073953"/>
              </p:ext>
            </p:extLst>
          </p:nvPr>
        </p:nvGraphicFramePr>
        <p:xfrm>
          <a:off x="755576" y="1628800"/>
          <a:ext cx="756084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856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Goals, Aims &amp; Objectives	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469440"/>
              </p:ext>
            </p:extLst>
          </p:nvPr>
        </p:nvGraphicFramePr>
        <p:xfrm>
          <a:off x="395536" y="1268760"/>
          <a:ext cx="828092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252992"/>
              </p:ext>
            </p:extLst>
          </p:nvPr>
        </p:nvGraphicFramePr>
        <p:xfrm>
          <a:off x="3635896" y="4941168"/>
          <a:ext cx="5040560" cy="14401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20280"/>
                <a:gridCol w="2520280"/>
              </a:tblGrid>
              <a:tr h="469653">
                <a:tc>
                  <a:txBody>
                    <a:bodyPr/>
                    <a:lstStyle/>
                    <a:p>
                      <a:pPr lvl="0" algn="ctr"/>
                      <a:r>
                        <a:rPr kumimoji="0" lang="en-AU" sz="1800" b="1" kern="1200" dirty="0" smtClean="0">
                          <a:solidFill>
                            <a:srgbClr val="000066"/>
                          </a:solidFill>
                        </a:rPr>
                        <a:t>Business Goals</a:t>
                      </a:r>
                      <a:endParaRPr kumimoji="0" lang="en-AU" sz="1800" b="1" kern="1200" dirty="0" smtClean="0">
                        <a:solidFill>
                          <a:srgbClr val="00006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51" marR="91451" marT="45712" marB="45712" anchor="ctr" horzOverflow="overflow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0" lang="en-AU" sz="1800" b="1" kern="1200" dirty="0" smtClean="0">
                          <a:solidFill>
                            <a:srgbClr val="000066"/>
                          </a:solidFill>
                        </a:rPr>
                        <a:t>Personal</a:t>
                      </a:r>
                      <a:r>
                        <a:rPr kumimoji="0" lang="en-AU" sz="1800" b="1" kern="1200" baseline="0" dirty="0" smtClean="0">
                          <a:solidFill>
                            <a:srgbClr val="000066"/>
                          </a:solidFill>
                        </a:rPr>
                        <a:t> Goals</a:t>
                      </a:r>
                      <a:endParaRPr kumimoji="0" lang="en-AU" sz="1800" b="1" kern="1200" dirty="0" smtClean="0">
                        <a:solidFill>
                          <a:srgbClr val="00006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51" marR="91451" marT="45712" marB="45712" anchor="ctr" horzOverflow="overflow"/>
                </a:tc>
              </a:tr>
              <a:tr h="970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91451" marR="91451" marT="45712" marB="45712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91451" marR="91451" marT="45712" marB="45712" anchor="b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210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Product/Service Summary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86390384"/>
              </p:ext>
            </p:extLst>
          </p:nvPr>
        </p:nvGraphicFramePr>
        <p:xfrm>
          <a:off x="395536" y="1412776"/>
          <a:ext cx="8374831" cy="4350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761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0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02D86"/>
      </a:accent1>
      <a:accent2>
        <a:srgbClr val="D25E00"/>
      </a:accent2>
      <a:accent3>
        <a:srgbClr val="D25E00"/>
      </a:accent3>
      <a:accent4>
        <a:srgbClr val="39639D"/>
      </a:accent4>
      <a:accent5>
        <a:srgbClr val="474B78"/>
      </a:accent5>
      <a:accent6>
        <a:srgbClr val="7D3C4A"/>
      </a:accent6>
      <a:hlink>
        <a:srgbClr val="C00000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1377</TotalTime>
  <Words>834</Words>
  <Application>Microsoft Office PowerPoint</Application>
  <PresentationFormat>On-screen Show (4:3)</PresentationFormat>
  <Paragraphs>158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Writing your Business Plan</vt:lpstr>
      <vt:lpstr>Housekeeping for this Webinar</vt:lpstr>
      <vt:lpstr>Why have a business plan?</vt:lpstr>
      <vt:lpstr>Executive Summary</vt:lpstr>
      <vt:lpstr>Business Summary</vt:lpstr>
      <vt:lpstr>SWOT Analysis</vt:lpstr>
      <vt:lpstr>Industry Analysis</vt:lpstr>
      <vt:lpstr>Goals, Aims &amp; Objectives </vt:lpstr>
      <vt:lpstr>Product/Service Summary</vt:lpstr>
      <vt:lpstr>Insurance</vt:lpstr>
      <vt:lpstr>Market Analysis</vt:lpstr>
      <vt:lpstr>Marketing Plan Stage 1</vt:lpstr>
      <vt:lpstr>Marketing Plan Stage 2</vt:lpstr>
      <vt:lpstr>Management Summary</vt:lpstr>
      <vt:lpstr>Financial Plan Summary</vt:lpstr>
      <vt:lpstr>Additional Belmont BEC TCF Australia Resources</vt:lpstr>
      <vt:lpstr>PowerPoint Presentation</vt:lpstr>
    </vt:vector>
  </TitlesOfParts>
  <Company>Belmont BEC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Belmont BEC</dc:title>
  <dc:creator>Aine Smyth</dc:creator>
  <cp:lastModifiedBy>Katherine Ritchie</cp:lastModifiedBy>
  <cp:revision>110</cp:revision>
  <cp:lastPrinted>2014-09-19T06:19:31Z</cp:lastPrinted>
  <dcterms:created xsi:type="dcterms:W3CDTF">2014-05-27T05:39:50Z</dcterms:created>
  <dcterms:modified xsi:type="dcterms:W3CDTF">2014-12-03T02:32:07Z</dcterms:modified>
</cp:coreProperties>
</file>